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8.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0.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1.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2.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 id="2147483707" r:id="rId5"/>
    <p:sldMasterId id="2147483709" r:id="rId6"/>
    <p:sldMasterId id="2147483711" r:id="rId7"/>
    <p:sldMasterId id="2147483728" r:id="rId8"/>
    <p:sldMasterId id="2147483740" r:id="rId9"/>
    <p:sldMasterId id="2147483744" r:id="rId10"/>
    <p:sldMasterId id="2147483756" r:id="rId11"/>
    <p:sldMasterId id="2147483768" r:id="rId12"/>
    <p:sldMasterId id="2147483820" r:id="rId13"/>
    <p:sldMasterId id="2147483846" r:id="rId14"/>
    <p:sldMasterId id="2147483868" r:id="rId15"/>
    <p:sldMasterId id="2147483914" r:id="rId16"/>
  </p:sldMasterIdLst>
  <p:notesMasterIdLst>
    <p:notesMasterId r:id="rId46"/>
  </p:notesMasterIdLst>
  <p:handoutMasterIdLst>
    <p:handoutMasterId r:id="rId47"/>
  </p:handoutMasterIdLst>
  <p:sldIdLst>
    <p:sldId id="500" r:id="rId17"/>
    <p:sldId id="532" r:id="rId18"/>
    <p:sldId id="414" r:id="rId19"/>
    <p:sldId id="448" r:id="rId20"/>
    <p:sldId id="392" r:id="rId21"/>
    <p:sldId id="513" r:id="rId22"/>
    <p:sldId id="514" r:id="rId23"/>
    <p:sldId id="515" r:id="rId24"/>
    <p:sldId id="327" r:id="rId25"/>
    <p:sldId id="445" r:id="rId26"/>
    <p:sldId id="386" r:id="rId27"/>
    <p:sldId id="511" r:id="rId28"/>
    <p:sldId id="516" r:id="rId29"/>
    <p:sldId id="517" r:id="rId30"/>
    <p:sldId id="518" r:id="rId31"/>
    <p:sldId id="520" r:id="rId32"/>
    <p:sldId id="521" r:id="rId33"/>
    <p:sldId id="524" r:id="rId34"/>
    <p:sldId id="510" r:id="rId35"/>
    <p:sldId id="523" r:id="rId36"/>
    <p:sldId id="525" r:id="rId37"/>
    <p:sldId id="388" r:id="rId38"/>
    <p:sldId id="526" r:id="rId39"/>
    <p:sldId id="527" r:id="rId40"/>
    <p:sldId id="528" r:id="rId41"/>
    <p:sldId id="529" r:id="rId42"/>
    <p:sldId id="530" r:id="rId43"/>
    <p:sldId id="531" r:id="rId44"/>
    <p:sldId id="315" r:id="rId45"/>
  </p:sldIdLst>
  <p:sldSz cx="9144000" cy="6858000" type="screen4x3"/>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 Mofei" initials="XM" lastIdx="2" clrIdx="0">
    <p:extLst>
      <p:ext uri="{19B8F6BF-5375-455C-9EA6-DF929625EA0E}">
        <p15:presenceInfo xmlns:p15="http://schemas.microsoft.com/office/powerpoint/2012/main" userId="S-1-5-21-1943626232-73408435-122644288-10370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FF33CC"/>
    <a:srgbClr val="FF6600"/>
    <a:srgbClr val="E83136"/>
    <a:srgbClr val="005BA1"/>
    <a:srgbClr val="525A19"/>
    <a:srgbClr val="2C2D2F"/>
    <a:srgbClr val="080C0B"/>
    <a:srgbClr val="BA6BBD"/>
    <a:srgbClr val="72BC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3" autoAdjust="0"/>
    <p:restoredTop sz="81887" autoAdjust="0"/>
  </p:normalViewPr>
  <p:slideViewPr>
    <p:cSldViewPr>
      <p:cViewPr varScale="1">
        <p:scale>
          <a:sx n="56" d="100"/>
          <a:sy n="56" d="100"/>
        </p:scale>
        <p:origin x="1528" y="5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00" d="100"/>
        <a:sy n="100" d="100"/>
      </p:scale>
      <p:origin x="0" y="-156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tags" Target="tags/tag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notesMaster" Target="notesMasters/notesMaster1.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57.svg"/><Relationship Id="rId1" Type="http://schemas.openxmlformats.org/officeDocument/2006/relationships/image" Target="../media/image50.png"/><Relationship Id="rId6" Type="http://schemas.openxmlformats.org/officeDocument/2006/relationships/image" Target="../media/image61.svg"/><Relationship Id="rId5" Type="http://schemas.openxmlformats.org/officeDocument/2006/relationships/image" Target="../media/image52.png"/><Relationship Id="rId4" Type="http://schemas.openxmlformats.org/officeDocument/2006/relationships/image" Target="../media/image59.svg"/></Relationships>
</file>

<file path=ppt/diagrams/_rels/data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9.svg"/><Relationship Id="rId1" Type="http://schemas.openxmlformats.org/officeDocument/2006/relationships/image" Target="../media/image65.png"/><Relationship Id="rId4" Type="http://schemas.openxmlformats.org/officeDocument/2006/relationships/image" Target="../media/image81.svg"/></Relationships>
</file>

<file path=ppt/diagrams/_rels/data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hyperlink" Target="mailto:open@northeastern.edu" TargetMode="External"/><Relationship Id="rId1" Type="http://schemas.openxmlformats.org/officeDocument/2006/relationships/hyperlink" Target="http://www.northeastern.edu/open" TargetMode="External"/><Relationship Id="rId6" Type="http://schemas.openxmlformats.org/officeDocument/2006/relationships/image" Target="../media/image87.svg"/><Relationship Id="rId5" Type="http://schemas.openxmlformats.org/officeDocument/2006/relationships/image" Target="../media/image70.png"/><Relationship Id="rId4" Type="http://schemas.openxmlformats.org/officeDocument/2006/relationships/image" Target="../media/image8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57.svg"/><Relationship Id="rId1" Type="http://schemas.openxmlformats.org/officeDocument/2006/relationships/image" Target="../media/image50.png"/><Relationship Id="rId6" Type="http://schemas.openxmlformats.org/officeDocument/2006/relationships/image" Target="../media/image61.svg"/><Relationship Id="rId5" Type="http://schemas.openxmlformats.org/officeDocument/2006/relationships/image" Target="../media/image52.png"/><Relationship Id="rId4" Type="http://schemas.openxmlformats.org/officeDocument/2006/relationships/image" Target="../media/image5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9.svg"/><Relationship Id="rId1" Type="http://schemas.openxmlformats.org/officeDocument/2006/relationships/image" Target="../media/image65.png"/><Relationship Id="rId4" Type="http://schemas.openxmlformats.org/officeDocument/2006/relationships/image" Target="../media/image8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87.svg"/><Relationship Id="rId7" Type="http://schemas.openxmlformats.org/officeDocument/2006/relationships/image" Target="../media/image70.png"/><Relationship Id="rId1" Type="http://schemas.openxmlformats.org/officeDocument/2006/relationships/image" Target="../media/image69.png"/><Relationship Id="rId6" Type="http://schemas.openxmlformats.org/officeDocument/2006/relationships/hyperlink" Target="mailto:open@northeastern.edu" TargetMode="External"/><Relationship Id="rId5" Type="http://schemas.openxmlformats.org/officeDocument/2006/relationships/hyperlink" Target="http://www.northeastern.edu/open" TargetMode="External"/><Relationship Id="rId10" Type="http://schemas.openxmlformats.org/officeDocument/2006/relationships/image" Target="../media/image89.svg"/><Relationship Id="rId4" Type="http://schemas.openxmlformats.org/officeDocument/2006/relationships/image" Target="../media/image85.svg"/><Relationship Id="rId9" Type="http://schemas.openxmlformats.org/officeDocument/2006/relationships/image" Target="../media/image7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B89896-2D2E-4F6A-87B8-0769DC5DE90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ADB02DC-A8A5-497F-8A78-BFA31519617A}">
      <dgm:prSet/>
      <dgm:spPr/>
      <dgm:t>
        <a:bodyPr/>
        <a:lstStyle/>
        <a:p>
          <a:pPr>
            <a:lnSpc>
              <a:spcPct val="100000"/>
            </a:lnSpc>
          </a:pPr>
          <a:r>
            <a:rPr lang="en-US"/>
            <a:t>Learn about the diverse forms of identity and how they can be encountered in the workplace</a:t>
          </a:r>
        </a:p>
      </dgm:t>
    </dgm:pt>
    <dgm:pt modelId="{9FBA0EFE-01AA-4EFC-AF04-CE2FC3265B36}" type="parTrans" cxnId="{1478B91F-794C-4765-B448-AB3A17939A4F}">
      <dgm:prSet/>
      <dgm:spPr/>
      <dgm:t>
        <a:bodyPr/>
        <a:lstStyle/>
        <a:p>
          <a:endParaRPr lang="en-US"/>
        </a:p>
      </dgm:t>
    </dgm:pt>
    <dgm:pt modelId="{4966B622-1B5C-4AA2-9011-2A5CC4AB6FC7}" type="sibTrans" cxnId="{1478B91F-794C-4765-B448-AB3A17939A4F}">
      <dgm:prSet/>
      <dgm:spPr/>
      <dgm:t>
        <a:bodyPr/>
        <a:lstStyle/>
        <a:p>
          <a:endParaRPr lang="en-US"/>
        </a:p>
      </dgm:t>
    </dgm:pt>
    <dgm:pt modelId="{300049E5-4612-4BDE-8865-ECC8CC2C8F33}">
      <dgm:prSet/>
      <dgm:spPr/>
      <dgm:t>
        <a:bodyPr/>
        <a:lstStyle/>
        <a:p>
          <a:pPr>
            <a:lnSpc>
              <a:spcPct val="100000"/>
            </a:lnSpc>
          </a:pPr>
          <a:r>
            <a:rPr lang="en-US"/>
            <a:t>Identify ways to achieve career goals through one’s identity</a:t>
          </a:r>
        </a:p>
      </dgm:t>
    </dgm:pt>
    <dgm:pt modelId="{D709A57F-0B06-4720-9931-7F2BD99EB1B0}" type="parTrans" cxnId="{0FA068E1-5B24-42CC-AAFC-58341F1E8E87}">
      <dgm:prSet/>
      <dgm:spPr/>
      <dgm:t>
        <a:bodyPr/>
        <a:lstStyle/>
        <a:p>
          <a:endParaRPr lang="en-US"/>
        </a:p>
      </dgm:t>
    </dgm:pt>
    <dgm:pt modelId="{516731B9-3599-4DF3-87CC-C50998D26136}" type="sibTrans" cxnId="{0FA068E1-5B24-42CC-AAFC-58341F1E8E87}">
      <dgm:prSet/>
      <dgm:spPr/>
      <dgm:t>
        <a:bodyPr/>
        <a:lstStyle/>
        <a:p>
          <a:endParaRPr lang="en-US"/>
        </a:p>
      </dgm:t>
    </dgm:pt>
    <dgm:pt modelId="{59313926-AF72-49A7-AD1F-84CBC2DE36C8}">
      <dgm:prSet/>
      <dgm:spPr/>
      <dgm:t>
        <a:bodyPr/>
        <a:lstStyle/>
        <a:p>
          <a:pPr>
            <a:lnSpc>
              <a:spcPct val="100000"/>
            </a:lnSpc>
          </a:pPr>
          <a:r>
            <a:rPr lang="en-US"/>
            <a:t>Review of Title IX policies and rights</a:t>
          </a:r>
        </a:p>
      </dgm:t>
    </dgm:pt>
    <dgm:pt modelId="{C41C3215-3C6D-4113-B23C-C1AFB2BC2464}" type="parTrans" cxnId="{865B9896-C544-4855-A2A1-9B9AB8B5EE2C}">
      <dgm:prSet/>
      <dgm:spPr/>
      <dgm:t>
        <a:bodyPr/>
        <a:lstStyle/>
        <a:p>
          <a:endParaRPr lang="en-US"/>
        </a:p>
      </dgm:t>
    </dgm:pt>
    <dgm:pt modelId="{B02850C7-305B-4232-9D8C-3242BF0CE313}" type="sibTrans" cxnId="{865B9896-C544-4855-A2A1-9B9AB8B5EE2C}">
      <dgm:prSet/>
      <dgm:spPr/>
      <dgm:t>
        <a:bodyPr/>
        <a:lstStyle/>
        <a:p>
          <a:endParaRPr lang="en-US"/>
        </a:p>
      </dgm:t>
    </dgm:pt>
    <dgm:pt modelId="{147D6409-37F5-4197-BE56-7C52272940D0}">
      <dgm:prSet/>
      <dgm:spPr/>
      <dgm:t>
        <a:bodyPr/>
        <a:lstStyle/>
        <a:p>
          <a:pPr>
            <a:lnSpc>
              <a:spcPct val="100000"/>
            </a:lnSpc>
          </a:pPr>
          <a:r>
            <a:rPr lang="en-US"/>
            <a:t>Be able to respond professionally to potentially reportable workplace situations</a:t>
          </a:r>
        </a:p>
      </dgm:t>
    </dgm:pt>
    <dgm:pt modelId="{1849736D-50D9-4CA4-B3A9-CBA921F4901F}" type="parTrans" cxnId="{F7DCD854-FE46-4C84-A000-403764E65A5E}">
      <dgm:prSet/>
      <dgm:spPr/>
      <dgm:t>
        <a:bodyPr/>
        <a:lstStyle/>
        <a:p>
          <a:endParaRPr lang="en-US"/>
        </a:p>
      </dgm:t>
    </dgm:pt>
    <dgm:pt modelId="{62512AA5-040D-414A-B154-5EA5750AFAC4}" type="sibTrans" cxnId="{F7DCD854-FE46-4C84-A000-403764E65A5E}">
      <dgm:prSet/>
      <dgm:spPr/>
      <dgm:t>
        <a:bodyPr/>
        <a:lstStyle/>
        <a:p>
          <a:endParaRPr lang="en-US"/>
        </a:p>
      </dgm:t>
    </dgm:pt>
    <dgm:pt modelId="{3C53952B-AE72-42C0-855F-DA502684F0E9}" type="pres">
      <dgm:prSet presAssocID="{B9B89896-2D2E-4F6A-87B8-0769DC5DE90E}" presName="root" presStyleCnt="0">
        <dgm:presLayoutVars>
          <dgm:dir/>
          <dgm:resizeHandles val="exact"/>
        </dgm:presLayoutVars>
      </dgm:prSet>
      <dgm:spPr/>
      <dgm:t>
        <a:bodyPr/>
        <a:lstStyle/>
        <a:p>
          <a:endParaRPr lang="en-US"/>
        </a:p>
      </dgm:t>
    </dgm:pt>
    <dgm:pt modelId="{9C60ECBF-FA6A-4E72-88C7-B5B0AED3E2D2}" type="pres">
      <dgm:prSet presAssocID="{AADB02DC-A8A5-497F-8A78-BFA31519617A}" presName="compNode" presStyleCnt="0"/>
      <dgm:spPr/>
    </dgm:pt>
    <dgm:pt modelId="{CDECC434-6ABC-437F-B0EA-6217D4E28764}" type="pres">
      <dgm:prSet presAssocID="{AADB02DC-A8A5-497F-8A78-BFA31519617A}" presName="bgRect" presStyleLbl="bgShp" presStyleIdx="0" presStyleCnt="4"/>
      <dgm:spPr/>
    </dgm:pt>
    <dgm:pt modelId="{059BD443-89D4-4E6E-9E2C-4FD3877E1127}" type="pres">
      <dgm:prSet presAssocID="{AADB02DC-A8A5-497F-8A78-BFA31519617A}"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Group"/>
        </a:ext>
      </dgm:extLst>
    </dgm:pt>
    <dgm:pt modelId="{DD97648F-140E-4CAF-A74F-F80332E9EB68}" type="pres">
      <dgm:prSet presAssocID="{AADB02DC-A8A5-497F-8A78-BFA31519617A}" presName="spaceRect" presStyleCnt="0"/>
      <dgm:spPr/>
    </dgm:pt>
    <dgm:pt modelId="{DE07C92A-9661-4A40-A5F8-C2E48514EB0C}" type="pres">
      <dgm:prSet presAssocID="{AADB02DC-A8A5-497F-8A78-BFA31519617A}" presName="parTx" presStyleLbl="revTx" presStyleIdx="0" presStyleCnt="4">
        <dgm:presLayoutVars>
          <dgm:chMax val="0"/>
          <dgm:chPref val="0"/>
        </dgm:presLayoutVars>
      </dgm:prSet>
      <dgm:spPr/>
      <dgm:t>
        <a:bodyPr/>
        <a:lstStyle/>
        <a:p>
          <a:endParaRPr lang="en-US"/>
        </a:p>
      </dgm:t>
    </dgm:pt>
    <dgm:pt modelId="{21146CDF-7540-44C5-9A3A-E8119046C9A2}" type="pres">
      <dgm:prSet presAssocID="{4966B622-1B5C-4AA2-9011-2A5CC4AB6FC7}" presName="sibTrans" presStyleCnt="0"/>
      <dgm:spPr/>
    </dgm:pt>
    <dgm:pt modelId="{1454D74D-59EE-4EDA-8567-F63433DA7402}" type="pres">
      <dgm:prSet presAssocID="{300049E5-4612-4BDE-8865-ECC8CC2C8F33}" presName="compNode" presStyleCnt="0"/>
      <dgm:spPr/>
    </dgm:pt>
    <dgm:pt modelId="{F16A6140-B4A2-401A-A688-297D0B2EA91E}" type="pres">
      <dgm:prSet presAssocID="{300049E5-4612-4BDE-8865-ECC8CC2C8F33}" presName="bgRect" presStyleLbl="bgShp" presStyleIdx="1" presStyleCnt="4"/>
      <dgm:spPr/>
    </dgm:pt>
    <dgm:pt modelId="{3E1C1018-C63C-4BE8-A7E6-39FC6779C827}" type="pres">
      <dgm:prSet presAssocID="{300049E5-4612-4BDE-8865-ECC8CC2C8F33}"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Bullseye"/>
        </a:ext>
      </dgm:extLst>
    </dgm:pt>
    <dgm:pt modelId="{50470C85-7E6A-40D2-9629-781642F8CD16}" type="pres">
      <dgm:prSet presAssocID="{300049E5-4612-4BDE-8865-ECC8CC2C8F33}" presName="spaceRect" presStyleCnt="0"/>
      <dgm:spPr/>
    </dgm:pt>
    <dgm:pt modelId="{C5B5B6C4-FA39-4C56-868B-6B78DA21EDED}" type="pres">
      <dgm:prSet presAssocID="{300049E5-4612-4BDE-8865-ECC8CC2C8F33}" presName="parTx" presStyleLbl="revTx" presStyleIdx="1" presStyleCnt="4">
        <dgm:presLayoutVars>
          <dgm:chMax val="0"/>
          <dgm:chPref val="0"/>
        </dgm:presLayoutVars>
      </dgm:prSet>
      <dgm:spPr/>
      <dgm:t>
        <a:bodyPr/>
        <a:lstStyle/>
        <a:p>
          <a:endParaRPr lang="en-US"/>
        </a:p>
      </dgm:t>
    </dgm:pt>
    <dgm:pt modelId="{484DE1E5-BBBB-48E4-8A65-7EB2751D8EEC}" type="pres">
      <dgm:prSet presAssocID="{516731B9-3599-4DF3-87CC-C50998D26136}" presName="sibTrans" presStyleCnt="0"/>
      <dgm:spPr/>
    </dgm:pt>
    <dgm:pt modelId="{25A6495D-D163-485D-8C91-605A76F99CF9}" type="pres">
      <dgm:prSet presAssocID="{59313926-AF72-49A7-AD1F-84CBC2DE36C8}" presName="compNode" presStyleCnt="0"/>
      <dgm:spPr/>
    </dgm:pt>
    <dgm:pt modelId="{CDEAF861-4EB1-4E2E-A679-51F77762C5B0}" type="pres">
      <dgm:prSet presAssocID="{59313926-AF72-49A7-AD1F-84CBC2DE36C8}" presName="bgRect" presStyleLbl="bgShp" presStyleIdx="2" presStyleCnt="4"/>
      <dgm:spPr/>
    </dgm:pt>
    <dgm:pt modelId="{6D3BAFDF-D945-4F06-BEE5-0093A146DE9F}" type="pres">
      <dgm:prSet presAssocID="{59313926-AF72-49A7-AD1F-84CBC2DE36C8}"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6950C6B3-5552-497F-AA47-84BFF0AC58D5}" type="pres">
      <dgm:prSet presAssocID="{59313926-AF72-49A7-AD1F-84CBC2DE36C8}" presName="spaceRect" presStyleCnt="0"/>
      <dgm:spPr/>
    </dgm:pt>
    <dgm:pt modelId="{DC8194FA-5E3E-4C10-9CBE-2187186FA712}" type="pres">
      <dgm:prSet presAssocID="{59313926-AF72-49A7-AD1F-84CBC2DE36C8}" presName="parTx" presStyleLbl="revTx" presStyleIdx="2" presStyleCnt="4">
        <dgm:presLayoutVars>
          <dgm:chMax val="0"/>
          <dgm:chPref val="0"/>
        </dgm:presLayoutVars>
      </dgm:prSet>
      <dgm:spPr/>
      <dgm:t>
        <a:bodyPr/>
        <a:lstStyle/>
        <a:p>
          <a:endParaRPr lang="en-US"/>
        </a:p>
      </dgm:t>
    </dgm:pt>
    <dgm:pt modelId="{B039F7AC-4ACB-4B4B-BA0A-B853337C0C85}" type="pres">
      <dgm:prSet presAssocID="{B02850C7-305B-4232-9D8C-3242BF0CE313}" presName="sibTrans" presStyleCnt="0"/>
      <dgm:spPr/>
    </dgm:pt>
    <dgm:pt modelId="{42AF657F-D9C0-49A4-9A99-CB400B06F41E}" type="pres">
      <dgm:prSet presAssocID="{147D6409-37F5-4197-BE56-7C52272940D0}" presName="compNode" presStyleCnt="0"/>
      <dgm:spPr/>
    </dgm:pt>
    <dgm:pt modelId="{99DD0641-5A03-4288-95D2-DE6BA2A86C63}" type="pres">
      <dgm:prSet presAssocID="{147D6409-37F5-4197-BE56-7C52272940D0}" presName="bgRect" presStyleLbl="bgShp" presStyleIdx="3" presStyleCnt="4"/>
      <dgm:spPr/>
    </dgm:pt>
    <dgm:pt modelId="{93E34C00-13F0-42E8-86E5-29128CD4B75F}" type="pres">
      <dgm:prSet presAssocID="{147D6409-37F5-4197-BE56-7C52272940D0}"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Check List"/>
        </a:ext>
      </dgm:extLst>
    </dgm:pt>
    <dgm:pt modelId="{0800990E-8D05-4743-AE64-1793E04309AC}" type="pres">
      <dgm:prSet presAssocID="{147D6409-37F5-4197-BE56-7C52272940D0}" presName="spaceRect" presStyleCnt="0"/>
      <dgm:spPr/>
    </dgm:pt>
    <dgm:pt modelId="{A4AD5174-0C76-4DFD-8E49-CA0EC5A70859}" type="pres">
      <dgm:prSet presAssocID="{147D6409-37F5-4197-BE56-7C52272940D0}" presName="parTx" presStyleLbl="revTx" presStyleIdx="3" presStyleCnt="4">
        <dgm:presLayoutVars>
          <dgm:chMax val="0"/>
          <dgm:chPref val="0"/>
        </dgm:presLayoutVars>
      </dgm:prSet>
      <dgm:spPr/>
      <dgm:t>
        <a:bodyPr/>
        <a:lstStyle/>
        <a:p>
          <a:endParaRPr lang="en-US"/>
        </a:p>
      </dgm:t>
    </dgm:pt>
  </dgm:ptLst>
  <dgm:cxnLst>
    <dgm:cxn modelId="{F0DBDC6E-A6B2-4E80-8E1B-A090B94EF9E2}" type="presOf" srcId="{147D6409-37F5-4197-BE56-7C52272940D0}" destId="{A4AD5174-0C76-4DFD-8E49-CA0EC5A70859}" srcOrd="0" destOrd="0" presId="urn:microsoft.com/office/officeart/2018/2/layout/IconVerticalSolidList"/>
    <dgm:cxn modelId="{F7DCD854-FE46-4C84-A000-403764E65A5E}" srcId="{B9B89896-2D2E-4F6A-87B8-0769DC5DE90E}" destId="{147D6409-37F5-4197-BE56-7C52272940D0}" srcOrd="3" destOrd="0" parTransId="{1849736D-50D9-4CA4-B3A9-CBA921F4901F}" sibTransId="{62512AA5-040D-414A-B154-5EA5750AFAC4}"/>
    <dgm:cxn modelId="{0FA068E1-5B24-42CC-AAFC-58341F1E8E87}" srcId="{B9B89896-2D2E-4F6A-87B8-0769DC5DE90E}" destId="{300049E5-4612-4BDE-8865-ECC8CC2C8F33}" srcOrd="1" destOrd="0" parTransId="{D709A57F-0B06-4720-9931-7F2BD99EB1B0}" sibTransId="{516731B9-3599-4DF3-87CC-C50998D26136}"/>
    <dgm:cxn modelId="{9F6ADD16-266C-4AC7-BEB4-86678C83E81F}" type="presOf" srcId="{59313926-AF72-49A7-AD1F-84CBC2DE36C8}" destId="{DC8194FA-5E3E-4C10-9CBE-2187186FA712}" srcOrd="0" destOrd="0" presId="urn:microsoft.com/office/officeart/2018/2/layout/IconVerticalSolidList"/>
    <dgm:cxn modelId="{1478B91F-794C-4765-B448-AB3A17939A4F}" srcId="{B9B89896-2D2E-4F6A-87B8-0769DC5DE90E}" destId="{AADB02DC-A8A5-497F-8A78-BFA31519617A}" srcOrd="0" destOrd="0" parTransId="{9FBA0EFE-01AA-4EFC-AF04-CE2FC3265B36}" sibTransId="{4966B622-1B5C-4AA2-9011-2A5CC4AB6FC7}"/>
    <dgm:cxn modelId="{D9546653-BA4E-475A-8893-EA67268825AD}" type="presOf" srcId="{AADB02DC-A8A5-497F-8A78-BFA31519617A}" destId="{DE07C92A-9661-4A40-A5F8-C2E48514EB0C}" srcOrd="0" destOrd="0" presId="urn:microsoft.com/office/officeart/2018/2/layout/IconVerticalSolidList"/>
    <dgm:cxn modelId="{32D520F5-82E1-4EC2-A3C2-78BBC4F8F513}" type="presOf" srcId="{300049E5-4612-4BDE-8865-ECC8CC2C8F33}" destId="{C5B5B6C4-FA39-4C56-868B-6B78DA21EDED}" srcOrd="0" destOrd="0" presId="urn:microsoft.com/office/officeart/2018/2/layout/IconVerticalSolidList"/>
    <dgm:cxn modelId="{A821BED4-BB40-46F1-9F5D-9F3C16AA3481}" type="presOf" srcId="{B9B89896-2D2E-4F6A-87B8-0769DC5DE90E}" destId="{3C53952B-AE72-42C0-855F-DA502684F0E9}" srcOrd="0" destOrd="0" presId="urn:microsoft.com/office/officeart/2018/2/layout/IconVerticalSolidList"/>
    <dgm:cxn modelId="{865B9896-C544-4855-A2A1-9B9AB8B5EE2C}" srcId="{B9B89896-2D2E-4F6A-87B8-0769DC5DE90E}" destId="{59313926-AF72-49A7-AD1F-84CBC2DE36C8}" srcOrd="2" destOrd="0" parTransId="{C41C3215-3C6D-4113-B23C-C1AFB2BC2464}" sibTransId="{B02850C7-305B-4232-9D8C-3242BF0CE313}"/>
    <dgm:cxn modelId="{D7E93AB2-B68C-4A1E-B6BF-04279D7B7607}" type="presParOf" srcId="{3C53952B-AE72-42C0-855F-DA502684F0E9}" destId="{9C60ECBF-FA6A-4E72-88C7-B5B0AED3E2D2}" srcOrd="0" destOrd="0" presId="urn:microsoft.com/office/officeart/2018/2/layout/IconVerticalSolidList"/>
    <dgm:cxn modelId="{AC2A16C6-6CBD-4152-A80A-B95EC68CF9CE}" type="presParOf" srcId="{9C60ECBF-FA6A-4E72-88C7-B5B0AED3E2D2}" destId="{CDECC434-6ABC-437F-B0EA-6217D4E28764}" srcOrd="0" destOrd="0" presId="urn:microsoft.com/office/officeart/2018/2/layout/IconVerticalSolidList"/>
    <dgm:cxn modelId="{2997837E-DC6A-4F0E-900E-302D3CE58D15}" type="presParOf" srcId="{9C60ECBF-FA6A-4E72-88C7-B5B0AED3E2D2}" destId="{059BD443-89D4-4E6E-9E2C-4FD3877E1127}" srcOrd="1" destOrd="0" presId="urn:microsoft.com/office/officeart/2018/2/layout/IconVerticalSolidList"/>
    <dgm:cxn modelId="{A38FD0AB-261A-467D-B1A7-AC15E170D29A}" type="presParOf" srcId="{9C60ECBF-FA6A-4E72-88C7-B5B0AED3E2D2}" destId="{DD97648F-140E-4CAF-A74F-F80332E9EB68}" srcOrd="2" destOrd="0" presId="urn:microsoft.com/office/officeart/2018/2/layout/IconVerticalSolidList"/>
    <dgm:cxn modelId="{2B43111D-CE86-49AA-A797-84A1EDD4886A}" type="presParOf" srcId="{9C60ECBF-FA6A-4E72-88C7-B5B0AED3E2D2}" destId="{DE07C92A-9661-4A40-A5F8-C2E48514EB0C}" srcOrd="3" destOrd="0" presId="urn:microsoft.com/office/officeart/2018/2/layout/IconVerticalSolidList"/>
    <dgm:cxn modelId="{558EB3E3-F045-48ED-8B42-52B547D77657}" type="presParOf" srcId="{3C53952B-AE72-42C0-855F-DA502684F0E9}" destId="{21146CDF-7540-44C5-9A3A-E8119046C9A2}" srcOrd="1" destOrd="0" presId="urn:microsoft.com/office/officeart/2018/2/layout/IconVerticalSolidList"/>
    <dgm:cxn modelId="{CBD3EF99-C3FB-45B0-8FE5-0560BE445DFF}" type="presParOf" srcId="{3C53952B-AE72-42C0-855F-DA502684F0E9}" destId="{1454D74D-59EE-4EDA-8567-F63433DA7402}" srcOrd="2" destOrd="0" presId="urn:microsoft.com/office/officeart/2018/2/layout/IconVerticalSolidList"/>
    <dgm:cxn modelId="{B9764381-37C4-4D90-89E3-4535A639F6E4}" type="presParOf" srcId="{1454D74D-59EE-4EDA-8567-F63433DA7402}" destId="{F16A6140-B4A2-401A-A688-297D0B2EA91E}" srcOrd="0" destOrd="0" presId="urn:microsoft.com/office/officeart/2018/2/layout/IconVerticalSolidList"/>
    <dgm:cxn modelId="{97F70C92-0A06-4537-A873-35E270318E8A}" type="presParOf" srcId="{1454D74D-59EE-4EDA-8567-F63433DA7402}" destId="{3E1C1018-C63C-4BE8-A7E6-39FC6779C827}" srcOrd="1" destOrd="0" presId="urn:microsoft.com/office/officeart/2018/2/layout/IconVerticalSolidList"/>
    <dgm:cxn modelId="{2005D277-F33D-4883-AABF-2EBF1C93D643}" type="presParOf" srcId="{1454D74D-59EE-4EDA-8567-F63433DA7402}" destId="{50470C85-7E6A-40D2-9629-781642F8CD16}" srcOrd="2" destOrd="0" presId="urn:microsoft.com/office/officeart/2018/2/layout/IconVerticalSolidList"/>
    <dgm:cxn modelId="{EBCF1D79-3540-4818-ABF4-E0BD8BE40193}" type="presParOf" srcId="{1454D74D-59EE-4EDA-8567-F63433DA7402}" destId="{C5B5B6C4-FA39-4C56-868B-6B78DA21EDED}" srcOrd="3" destOrd="0" presId="urn:microsoft.com/office/officeart/2018/2/layout/IconVerticalSolidList"/>
    <dgm:cxn modelId="{2CAD2AFA-BE6B-4172-927C-553C39A0F548}" type="presParOf" srcId="{3C53952B-AE72-42C0-855F-DA502684F0E9}" destId="{484DE1E5-BBBB-48E4-8A65-7EB2751D8EEC}" srcOrd="3" destOrd="0" presId="urn:microsoft.com/office/officeart/2018/2/layout/IconVerticalSolidList"/>
    <dgm:cxn modelId="{BF280BEA-6A85-4C9E-9A2F-187B8ECA629F}" type="presParOf" srcId="{3C53952B-AE72-42C0-855F-DA502684F0E9}" destId="{25A6495D-D163-485D-8C91-605A76F99CF9}" srcOrd="4" destOrd="0" presId="urn:microsoft.com/office/officeart/2018/2/layout/IconVerticalSolidList"/>
    <dgm:cxn modelId="{C170919E-C223-4231-8AA0-802F0EC81052}" type="presParOf" srcId="{25A6495D-D163-485D-8C91-605A76F99CF9}" destId="{CDEAF861-4EB1-4E2E-A679-51F77762C5B0}" srcOrd="0" destOrd="0" presId="urn:microsoft.com/office/officeart/2018/2/layout/IconVerticalSolidList"/>
    <dgm:cxn modelId="{6C95CC32-EAEC-4D64-91F5-DDD0DCD57A9C}" type="presParOf" srcId="{25A6495D-D163-485D-8C91-605A76F99CF9}" destId="{6D3BAFDF-D945-4F06-BEE5-0093A146DE9F}" srcOrd="1" destOrd="0" presId="urn:microsoft.com/office/officeart/2018/2/layout/IconVerticalSolidList"/>
    <dgm:cxn modelId="{7A6E413F-CC80-4397-BAE3-4E2715ED6B6F}" type="presParOf" srcId="{25A6495D-D163-485D-8C91-605A76F99CF9}" destId="{6950C6B3-5552-497F-AA47-84BFF0AC58D5}" srcOrd="2" destOrd="0" presId="urn:microsoft.com/office/officeart/2018/2/layout/IconVerticalSolidList"/>
    <dgm:cxn modelId="{A81BF789-D8D0-4EB5-8DA4-14B1F56DAC3F}" type="presParOf" srcId="{25A6495D-D163-485D-8C91-605A76F99CF9}" destId="{DC8194FA-5E3E-4C10-9CBE-2187186FA712}" srcOrd="3" destOrd="0" presId="urn:microsoft.com/office/officeart/2018/2/layout/IconVerticalSolidList"/>
    <dgm:cxn modelId="{3538B7F1-5DD8-4199-AF20-6D5DC669DEDB}" type="presParOf" srcId="{3C53952B-AE72-42C0-855F-DA502684F0E9}" destId="{B039F7AC-4ACB-4B4B-BA0A-B853337C0C85}" srcOrd="5" destOrd="0" presId="urn:microsoft.com/office/officeart/2018/2/layout/IconVerticalSolidList"/>
    <dgm:cxn modelId="{41BFE4AD-91D8-4B8B-AA4E-A7674C82CA48}" type="presParOf" srcId="{3C53952B-AE72-42C0-855F-DA502684F0E9}" destId="{42AF657F-D9C0-49A4-9A99-CB400B06F41E}" srcOrd="6" destOrd="0" presId="urn:microsoft.com/office/officeart/2018/2/layout/IconVerticalSolidList"/>
    <dgm:cxn modelId="{9977B929-2AB7-4552-B2E7-60C4598BA88B}" type="presParOf" srcId="{42AF657F-D9C0-49A4-9A99-CB400B06F41E}" destId="{99DD0641-5A03-4288-95D2-DE6BA2A86C63}" srcOrd="0" destOrd="0" presId="urn:microsoft.com/office/officeart/2018/2/layout/IconVerticalSolidList"/>
    <dgm:cxn modelId="{BBF62B4D-1BB3-4DAA-A514-2F416745AC14}" type="presParOf" srcId="{42AF657F-D9C0-49A4-9A99-CB400B06F41E}" destId="{93E34C00-13F0-42E8-86E5-29128CD4B75F}" srcOrd="1" destOrd="0" presId="urn:microsoft.com/office/officeart/2018/2/layout/IconVerticalSolidList"/>
    <dgm:cxn modelId="{E6E373DC-0AD6-4B20-8E09-1054D9B0BF6C}" type="presParOf" srcId="{42AF657F-D9C0-49A4-9A99-CB400B06F41E}" destId="{0800990E-8D05-4743-AE64-1793E04309AC}" srcOrd="2" destOrd="0" presId="urn:microsoft.com/office/officeart/2018/2/layout/IconVerticalSolidList"/>
    <dgm:cxn modelId="{5693B4AD-4619-487D-B80A-ADF5BC6031E5}" type="presParOf" srcId="{42AF657F-D9C0-49A4-9A99-CB400B06F41E}" destId="{A4AD5174-0C76-4DFD-8E49-CA0EC5A7085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1C7B95-7811-4571-8BCB-BDF78E1B6C87}" type="doc">
      <dgm:prSet loTypeId="urn:microsoft.com/office/officeart/2016/7/layout/HorizontalActionList" loCatId="List" qsTypeId="urn:microsoft.com/office/officeart/2005/8/quickstyle/simple2" qsCatId="simple" csTypeId="urn:microsoft.com/office/officeart/2005/8/colors/accent1_2" csCatId="accent1"/>
      <dgm:spPr/>
      <dgm:t>
        <a:bodyPr/>
        <a:lstStyle/>
        <a:p>
          <a:endParaRPr lang="en-US"/>
        </a:p>
      </dgm:t>
    </dgm:pt>
    <dgm:pt modelId="{3CEEE62B-3E38-40DE-8B7E-E92AC8487110}">
      <dgm:prSet/>
      <dgm:spPr/>
      <dgm:t>
        <a:bodyPr/>
        <a:lstStyle/>
        <a:p>
          <a:r>
            <a:rPr lang="en-US"/>
            <a:t>Break</a:t>
          </a:r>
        </a:p>
      </dgm:t>
    </dgm:pt>
    <dgm:pt modelId="{CD97B87A-74C6-4A61-9184-BB9D67A7FC37}" type="parTrans" cxnId="{A4A0D5C4-E827-43BA-9FFB-E7FCDD7990F3}">
      <dgm:prSet/>
      <dgm:spPr/>
      <dgm:t>
        <a:bodyPr/>
        <a:lstStyle/>
        <a:p>
          <a:endParaRPr lang="en-US"/>
        </a:p>
      </dgm:t>
    </dgm:pt>
    <dgm:pt modelId="{A3FB6CB3-C035-4252-8CB4-E007D31D83D5}" type="sibTrans" cxnId="{A4A0D5C4-E827-43BA-9FFB-E7FCDD7990F3}">
      <dgm:prSet/>
      <dgm:spPr/>
      <dgm:t>
        <a:bodyPr/>
        <a:lstStyle/>
        <a:p>
          <a:endParaRPr lang="en-US"/>
        </a:p>
      </dgm:t>
    </dgm:pt>
    <dgm:pt modelId="{23B36240-A433-4F0A-B1A8-961E50FAF534}">
      <dgm:prSet/>
      <dgm:spPr/>
      <dgm:t>
        <a:bodyPr/>
        <a:lstStyle/>
        <a:p>
          <a:r>
            <a:rPr lang="en-US"/>
            <a:t>Break into groups of 5</a:t>
          </a:r>
        </a:p>
      </dgm:t>
    </dgm:pt>
    <dgm:pt modelId="{D456FC89-FB74-4C2A-BD2A-6325E422E504}" type="parTrans" cxnId="{646B8501-4A68-4B0F-A2FA-EB7B12F98E5A}">
      <dgm:prSet/>
      <dgm:spPr/>
      <dgm:t>
        <a:bodyPr/>
        <a:lstStyle/>
        <a:p>
          <a:endParaRPr lang="en-US"/>
        </a:p>
      </dgm:t>
    </dgm:pt>
    <dgm:pt modelId="{021C7AAC-4BDC-4806-8618-34B4458A62EB}" type="sibTrans" cxnId="{646B8501-4A68-4B0F-A2FA-EB7B12F98E5A}">
      <dgm:prSet/>
      <dgm:spPr/>
      <dgm:t>
        <a:bodyPr/>
        <a:lstStyle/>
        <a:p>
          <a:endParaRPr lang="en-US"/>
        </a:p>
      </dgm:t>
    </dgm:pt>
    <dgm:pt modelId="{2DC18D2E-4A37-4B8E-B16D-E1A5D5905703}">
      <dgm:prSet/>
      <dgm:spPr/>
      <dgm:t>
        <a:bodyPr/>
        <a:lstStyle/>
        <a:p>
          <a:r>
            <a:rPr lang="en-US"/>
            <a:t>Talk about</a:t>
          </a:r>
        </a:p>
      </dgm:t>
    </dgm:pt>
    <dgm:pt modelId="{72240C19-75A4-41DB-A329-F959AA66F0A6}" type="parTrans" cxnId="{A38DA952-44D8-4652-9D82-4E730FD5F116}">
      <dgm:prSet/>
      <dgm:spPr/>
      <dgm:t>
        <a:bodyPr/>
        <a:lstStyle/>
        <a:p>
          <a:endParaRPr lang="en-US"/>
        </a:p>
      </dgm:t>
    </dgm:pt>
    <dgm:pt modelId="{9AC5C10A-FC0A-4700-B0E8-38F1B6AE5088}" type="sibTrans" cxnId="{A38DA952-44D8-4652-9D82-4E730FD5F116}">
      <dgm:prSet/>
      <dgm:spPr/>
      <dgm:t>
        <a:bodyPr/>
        <a:lstStyle/>
        <a:p>
          <a:endParaRPr lang="en-US"/>
        </a:p>
      </dgm:t>
    </dgm:pt>
    <dgm:pt modelId="{B7804ACA-DAFC-4D22-B766-53A6191CF4FD}">
      <dgm:prSet/>
      <dgm:spPr/>
      <dgm:t>
        <a:bodyPr/>
        <a:lstStyle/>
        <a:p>
          <a:r>
            <a:rPr lang="en-US"/>
            <a:t>Talk about your first name and where it came from</a:t>
          </a:r>
        </a:p>
      </dgm:t>
    </dgm:pt>
    <dgm:pt modelId="{4E45E8C7-02B4-4B2B-93FB-7AC506068379}" type="parTrans" cxnId="{DE59FC35-2C82-4E48-866A-626E43AD7AE8}">
      <dgm:prSet/>
      <dgm:spPr/>
      <dgm:t>
        <a:bodyPr/>
        <a:lstStyle/>
        <a:p>
          <a:endParaRPr lang="en-US"/>
        </a:p>
      </dgm:t>
    </dgm:pt>
    <dgm:pt modelId="{2A9E8D8A-853A-47C1-8F4D-82A593AD973C}" type="sibTrans" cxnId="{DE59FC35-2C82-4E48-866A-626E43AD7AE8}">
      <dgm:prSet/>
      <dgm:spPr/>
      <dgm:t>
        <a:bodyPr/>
        <a:lstStyle/>
        <a:p>
          <a:endParaRPr lang="en-US"/>
        </a:p>
      </dgm:t>
    </dgm:pt>
    <dgm:pt modelId="{FA73174D-2B1B-4D4D-BF78-99F31710FE01}">
      <dgm:prSet/>
      <dgm:spPr/>
      <dgm:t>
        <a:bodyPr/>
        <a:lstStyle/>
        <a:p>
          <a:r>
            <a:rPr lang="en-US"/>
            <a:t>Meaning behind it</a:t>
          </a:r>
        </a:p>
      </dgm:t>
    </dgm:pt>
    <dgm:pt modelId="{8E12732F-300E-4600-9F0F-8F45036F191D}" type="parTrans" cxnId="{E51E54FE-9BEF-442F-914E-859E68CC93FE}">
      <dgm:prSet/>
      <dgm:spPr/>
      <dgm:t>
        <a:bodyPr/>
        <a:lstStyle/>
        <a:p>
          <a:endParaRPr lang="en-US"/>
        </a:p>
      </dgm:t>
    </dgm:pt>
    <dgm:pt modelId="{99D0FAD6-D372-4241-BAC2-D675A97416D3}" type="sibTrans" cxnId="{E51E54FE-9BEF-442F-914E-859E68CC93FE}">
      <dgm:prSet/>
      <dgm:spPr/>
      <dgm:t>
        <a:bodyPr/>
        <a:lstStyle/>
        <a:p>
          <a:endParaRPr lang="en-US"/>
        </a:p>
      </dgm:t>
    </dgm:pt>
    <dgm:pt modelId="{24C03561-1EEA-4BAF-97AB-62CE7A58A724}">
      <dgm:prSet/>
      <dgm:spPr/>
      <dgm:t>
        <a:bodyPr/>
        <a:lstStyle/>
        <a:p>
          <a:r>
            <a:rPr lang="en-US"/>
            <a:t>Family legacy</a:t>
          </a:r>
        </a:p>
      </dgm:t>
    </dgm:pt>
    <dgm:pt modelId="{85183260-501D-4E36-B674-8640BD4EC25B}" type="parTrans" cxnId="{B3AE4712-B59A-4BA9-BFD9-896B48BBDA87}">
      <dgm:prSet/>
      <dgm:spPr/>
      <dgm:t>
        <a:bodyPr/>
        <a:lstStyle/>
        <a:p>
          <a:endParaRPr lang="en-US"/>
        </a:p>
      </dgm:t>
    </dgm:pt>
    <dgm:pt modelId="{D4EE1C2A-F46E-424F-A0E4-C9663C9B2007}" type="sibTrans" cxnId="{B3AE4712-B59A-4BA9-BFD9-896B48BBDA87}">
      <dgm:prSet/>
      <dgm:spPr/>
      <dgm:t>
        <a:bodyPr/>
        <a:lstStyle/>
        <a:p>
          <a:endParaRPr lang="en-US"/>
        </a:p>
      </dgm:t>
    </dgm:pt>
    <dgm:pt modelId="{694A6B28-7CDD-485A-AF56-49FD36A28144}">
      <dgm:prSet/>
      <dgm:spPr/>
      <dgm:t>
        <a:bodyPr/>
        <a:lstStyle/>
        <a:p>
          <a:r>
            <a:rPr lang="en-US"/>
            <a:t>Cultural heritage etc.</a:t>
          </a:r>
        </a:p>
      </dgm:t>
    </dgm:pt>
    <dgm:pt modelId="{30257A2D-4013-48E9-A178-A1E606561BB4}" type="parTrans" cxnId="{A08D4DE4-7FC7-4E62-9BA1-6CC805D2B2FE}">
      <dgm:prSet/>
      <dgm:spPr/>
      <dgm:t>
        <a:bodyPr/>
        <a:lstStyle/>
        <a:p>
          <a:endParaRPr lang="en-US"/>
        </a:p>
      </dgm:t>
    </dgm:pt>
    <dgm:pt modelId="{2D0766E9-5767-42E8-939E-7E853CACC655}" type="sibTrans" cxnId="{A08D4DE4-7FC7-4E62-9BA1-6CC805D2B2FE}">
      <dgm:prSet/>
      <dgm:spPr/>
      <dgm:t>
        <a:bodyPr/>
        <a:lstStyle/>
        <a:p>
          <a:endParaRPr lang="en-US"/>
        </a:p>
      </dgm:t>
    </dgm:pt>
    <dgm:pt modelId="{2CA00899-8382-4647-9497-319968518A1A}">
      <dgm:prSet/>
      <dgm:spPr/>
      <dgm:t>
        <a:bodyPr/>
        <a:lstStyle/>
        <a:p>
          <a:r>
            <a:rPr lang="en-US"/>
            <a:t>Share about</a:t>
          </a:r>
        </a:p>
      </dgm:t>
    </dgm:pt>
    <dgm:pt modelId="{49276760-BB65-4C32-898F-9A897C8E3619}" type="parTrans" cxnId="{EAB73F63-5190-47DD-AEC4-B468FCCEF18E}">
      <dgm:prSet/>
      <dgm:spPr/>
      <dgm:t>
        <a:bodyPr/>
        <a:lstStyle/>
        <a:p>
          <a:endParaRPr lang="en-US"/>
        </a:p>
      </dgm:t>
    </dgm:pt>
    <dgm:pt modelId="{106C3D59-F929-4A27-B214-3C1D238787B2}" type="sibTrans" cxnId="{EAB73F63-5190-47DD-AEC4-B468FCCEF18E}">
      <dgm:prSet/>
      <dgm:spPr/>
      <dgm:t>
        <a:bodyPr/>
        <a:lstStyle/>
        <a:p>
          <a:endParaRPr lang="en-US"/>
        </a:p>
      </dgm:t>
    </dgm:pt>
    <dgm:pt modelId="{939D3E2A-DB43-4BC1-8390-883B0BF348AF}">
      <dgm:prSet/>
      <dgm:spPr/>
      <dgm:t>
        <a:bodyPr/>
        <a:lstStyle/>
        <a:p>
          <a:r>
            <a:rPr lang="en-US"/>
            <a:t>Share about your hometown and what makes it special to you</a:t>
          </a:r>
        </a:p>
      </dgm:t>
    </dgm:pt>
    <dgm:pt modelId="{E8286278-BFD8-4413-A3F8-A57D336AA8AC}" type="parTrans" cxnId="{3E5CF0F2-EE9A-4DDB-9EA6-9350EFB4EA08}">
      <dgm:prSet/>
      <dgm:spPr/>
      <dgm:t>
        <a:bodyPr/>
        <a:lstStyle/>
        <a:p>
          <a:endParaRPr lang="en-US"/>
        </a:p>
      </dgm:t>
    </dgm:pt>
    <dgm:pt modelId="{68CF9ED8-1E5C-497A-89DA-A6DA8FED16F5}" type="sibTrans" cxnId="{3E5CF0F2-EE9A-4DDB-9EA6-9350EFB4EA08}">
      <dgm:prSet/>
      <dgm:spPr/>
      <dgm:t>
        <a:bodyPr/>
        <a:lstStyle/>
        <a:p>
          <a:endParaRPr lang="en-US"/>
        </a:p>
      </dgm:t>
    </dgm:pt>
    <dgm:pt modelId="{4E9C23A1-AB9A-4ABE-9AFB-8BEDE60C5D6F}" type="pres">
      <dgm:prSet presAssocID="{241C7B95-7811-4571-8BCB-BDF78E1B6C87}" presName="Name0" presStyleCnt="0">
        <dgm:presLayoutVars>
          <dgm:dir/>
          <dgm:animLvl val="lvl"/>
          <dgm:resizeHandles val="exact"/>
        </dgm:presLayoutVars>
      </dgm:prSet>
      <dgm:spPr/>
      <dgm:t>
        <a:bodyPr/>
        <a:lstStyle/>
        <a:p>
          <a:endParaRPr lang="en-US"/>
        </a:p>
      </dgm:t>
    </dgm:pt>
    <dgm:pt modelId="{FC1EAD4E-F6BD-4473-97C3-5902EAAD8654}" type="pres">
      <dgm:prSet presAssocID="{3CEEE62B-3E38-40DE-8B7E-E92AC8487110}" presName="composite" presStyleCnt="0"/>
      <dgm:spPr/>
    </dgm:pt>
    <dgm:pt modelId="{9008D61E-A20B-42EC-86FE-1836B9A0A2CC}" type="pres">
      <dgm:prSet presAssocID="{3CEEE62B-3E38-40DE-8B7E-E92AC8487110}" presName="parTx" presStyleLbl="alignNode1" presStyleIdx="0" presStyleCnt="3">
        <dgm:presLayoutVars>
          <dgm:chMax val="0"/>
          <dgm:chPref val="0"/>
        </dgm:presLayoutVars>
      </dgm:prSet>
      <dgm:spPr/>
      <dgm:t>
        <a:bodyPr/>
        <a:lstStyle/>
        <a:p>
          <a:endParaRPr lang="en-US"/>
        </a:p>
      </dgm:t>
    </dgm:pt>
    <dgm:pt modelId="{F65554F1-B8F4-4EF9-A246-84F8C0B53864}" type="pres">
      <dgm:prSet presAssocID="{3CEEE62B-3E38-40DE-8B7E-E92AC8487110}" presName="desTx" presStyleLbl="alignAccFollowNode1" presStyleIdx="0" presStyleCnt="3">
        <dgm:presLayoutVars/>
      </dgm:prSet>
      <dgm:spPr/>
      <dgm:t>
        <a:bodyPr/>
        <a:lstStyle/>
        <a:p>
          <a:endParaRPr lang="en-US"/>
        </a:p>
      </dgm:t>
    </dgm:pt>
    <dgm:pt modelId="{40289AAC-2C89-48E7-ABD9-26C4E6A55201}" type="pres">
      <dgm:prSet presAssocID="{A3FB6CB3-C035-4252-8CB4-E007D31D83D5}" presName="space" presStyleCnt="0"/>
      <dgm:spPr/>
    </dgm:pt>
    <dgm:pt modelId="{792C3ED1-C620-4B08-8047-5340CCAA8A25}" type="pres">
      <dgm:prSet presAssocID="{2DC18D2E-4A37-4B8E-B16D-E1A5D5905703}" presName="composite" presStyleCnt="0"/>
      <dgm:spPr/>
    </dgm:pt>
    <dgm:pt modelId="{C0EC0C28-E07C-4394-B53C-1C3BF50A707A}" type="pres">
      <dgm:prSet presAssocID="{2DC18D2E-4A37-4B8E-B16D-E1A5D5905703}" presName="parTx" presStyleLbl="alignNode1" presStyleIdx="1" presStyleCnt="3">
        <dgm:presLayoutVars>
          <dgm:chMax val="0"/>
          <dgm:chPref val="0"/>
        </dgm:presLayoutVars>
      </dgm:prSet>
      <dgm:spPr/>
      <dgm:t>
        <a:bodyPr/>
        <a:lstStyle/>
        <a:p>
          <a:endParaRPr lang="en-US"/>
        </a:p>
      </dgm:t>
    </dgm:pt>
    <dgm:pt modelId="{9243FC0B-3861-4F2C-B79A-BCA6B4DD0767}" type="pres">
      <dgm:prSet presAssocID="{2DC18D2E-4A37-4B8E-B16D-E1A5D5905703}" presName="desTx" presStyleLbl="alignAccFollowNode1" presStyleIdx="1" presStyleCnt="3">
        <dgm:presLayoutVars/>
      </dgm:prSet>
      <dgm:spPr/>
      <dgm:t>
        <a:bodyPr/>
        <a:lstStyle/>
        <a:p>
          <a:endParaRPr lang="en-US"/>
        </a:p>
      </dgm:t>
    </dgm:pt>
    <dgm:pt modelId="{837A1E9D-28DA-4006-A1DC-B49829F2DE71}" type="pres">
      <dgm:prSet presAssocID="{9AC5C10A-FC0A-4700-B0E8-38F1B6AE5088}" presName="space" presStyleCnt="0"/>
      <dgm:spPr/>
    </dgm:pt>
    <dgm:pt modelId="{86EF9945-DC0A-4906-A0F3-C34420DF123B}" type="pres">
      <dgm:prSet presAssocID="{2CA00899-8382-4647-9497-319968518A1A}" presName="composite" presStyleCnt="0"/>
      <dgm:spPr/>
    </dgm:pt>
    <dgm:pt modelId="{7A1BDE14-E6E9-4E9C-BA55-A6DA2F3559F4}" type="pres">
      <dgm:prSet presAssocID="{2CA00899-8382-4647-9497-319968518A1A}" presName="parTx" presStyleLbl="alignNode1" presStyleIdx="2" presStyleCnt="3">
        <dgm:presLayoutVars>
          <dgm:chMax val="0"/>
          <dgm:chPref val="0"/>
        </dgm:presLayoutVars>
      </dgm:prSet>
      <dgm:spPr/>
      <dgm:t>
        <a:bodyPr/>
        <a:lstStyle/>
        <a:p>
          <a:endParaRPr lang="en-US"/>
        </a:p>
      </dgm:t>
    </dgm:pt>
    <dgm:pt modelId="{45A1F77C-D13B-42EE-B8A2-E2241D65CE87}" type="pres">
      <dgm:prSet presAssocID="{2CA00899-8382-4647-9497-319968518A1A}" presName="desTx" presStyleLbl="alignAccFollowNode1" presStyleIdx="2" presStyleCnt="3">
        <dgm:presLayoutVars/>
      </dgm:prSet>
      <dgm:spPr/>
      <dgm:t>
        <a:bodyPr/>
        <a:lstStyle/>
        <a:p>
          <a:endParaRPr lang="en-US"/>
        </a:p>
      </dgm:t>
    </dgm:pt>
  </dgm:ptLst>
  <dgm:cxnLst>
    <dgm:cxn modelId="{B3AE4712-B59A-4BA9-BFD9-896B48BBDA87}" srcId="{B7804ACA-DAFC-4D22-B766-53A6191CF4FD}" destId="{24C03561-1EEA-4BAF-97AB-62CE7A58A724}" srcOrd="1" destOrd="0" parTransId="{85183260-501D-4E36-B674-8640BD4EC25B}" sibTransId="{D4EE1C2A-F46E-424F-A0E4-C9663C9B2007}"/>
    <dgm:cxn modelId="{A4A0D5C4-E827-43BA-9FFB-E7FCDD7990F3}" srcId="{241C7B95-7811-4571-8BCB-BDF78E1B6C87}" destId="{3CEEE62B-3E38-40DE-8B7E-E92AC8487110}" srcOrd="0" destOrd="0" parTransId="{CD97B87A-74C6-4A61-9184-BB9D67A7FC37}" sibTransId="{A3FB6CB3-C035-4252-8CB4-E007D31D83D5}"/>
    <dgm:cxn modelId="{8357FF5D-49EF-486C-A6B3-49DB2509EAEA}" type="presOf" srcId="{23B36240-A433-4F0A-B1A8-961E50FAF534}" destId="{F65554F1-B8F4-4EF9-A246-84F8C0B53864}" srcOrd="0" destOrd="0" presId="urn:microsoft.com/office/officeart/2016/7/layout/HorizontalActionList"/>
    <dgm:cxn modelId="{A08D4DE4-7FC7-4E62-9BA1-6CC805D2B2FE}" srcId="{B7804ACA-DAFC-4D22-B766-53A6191CF4FD}" destId="{694A6B28-7CDD-485A-AF56-49FD36A28144}" srcOrd="2" destOrd="0" parTransId="{30257A2D-4013-48E9-A178-A1E606561BB4}" sibTransId="{2D0766E9-5767-42E8-939E-7E853CACC655}"/>
    <dgm:cxn modelId="{C252A5E0-0399-4822-B70A-9F3D8217FBAB}" type="presOf" srcId="{2DC18D2E-4A37-4B8E-B16D-E1A5D5905703}" destId="{C0EC0C28-E07C-4394-B53C-1C3BF50A707A}" srcOrd="0" destOrd="0" presId="urn:microsoft.com/office/officeart/2016/7/layout/HorizontalActionList"/>
    <dgm:cxn modelId="{12FDAB26-EBCA-4492-9AFD-C484180DC752}" type="presOf" srcId="{B7804ACA-DAFC-4D22-B766-53A6191CF4FD}" destId="{9243FC0B-3861-4F2C-B79A-BCA6B4DD0767}" srcOrd="0" destOrd="0" presId="urn:microsoft.com/office/officeart/2016/7/layout/HorizontalActionList"/>
    <dgm:cxn modelId="{E51E54FE-9BEF-442F-914E-859E68CC93FE}" srcId="{B7804ACA-DAFC-4D22-B766-53A6191CF4FD}" destId="{FA73174D-2B1B-4D4D-BF78-99F31710FE01}" srcOrd="0" destOrd="0" parTransId="{8E12732F-300E-4600-9F0F-8F45036F191D}" sibTransId="{99D0FAD6-D372-4241-BAC2-D675A97416D3}"/>
    <dgm:cxn modelId="{646B8501-4A68-4B0F-A2FA-EB7B12F98E5A}" srcId="{3CEEE62B-3E38-40DE-8B7E-E92AC8487110}" destId="{23B36240-A433-4F0A-B1A8-961E50FAF534}" srcOrd="0" destOrd="0" parTransId="{D456FC89-FB74-4C2A-BD2A-6325E422E504}" sibTransId="{021C7AAC-4BDC-4806-8618-34B4458A62EB}"/>
    <dgm:cxn modelId="{36FF946C-F407-4886-9944-BC830FBD4456}" type="presOf" srcId="{241C7B95-7811-4571-8BCB-BDF78E1B6C87}" destId="{4E9C23A1-AB9A-4ABE-9AFB-8BEDE60C5D6F}" srcOrd="0" destOrd="0" presId="urn:microsoft.com/office/officeart/2016/7/layout/HorizontalActionList"/>
    <dgm:cxn modelId="{717AE675-9DB1-41B3-BAE6-117A879FA7FC}" type="presOf" srcId="{2CA00899-8382-4647-9497-319968518A1A}" destId="{7A1BDE14-E6E9-4E9C-BA55-A6DA2F3559F4}" srcOrd="0" destOrd="0" presId="urn:microsoft.com/office/officeart/2016/7/layout/HorizontalActionList"/>
    <dgm:cxn modelId="{553818AF-1C1D-4176-8A1D-1C567830AC5D}" type="presOf" srcId="{FA73174D-2B1B-4D4D-BF78-99F31710FE01}" destId="{9243FC0B-3861-4F2C-B79A-BCA6B4DD0767}" srcOrd="0" destOrd="1" presId="urn:microsoft.com/office/officeart/2016/7/layout/HorizontalActionList"/>
    <dgm:cxn modelId="{ED0A4DDC-B651-4C08-B1EB-4F860AE8513F}" type="presOf" srcId="{694A6B28-7CDD-485A-AF56-49FD36A28144}" destId="{9243FC0B-3861-4F2C-B79A-BCA6B4DD0767}" srcOrd="0" destOrd="3" presId="urn:microsoft.com/office/officeart/2016/7/layout/HorizontalActionList"/>
    <dgm:cxn modelId="{BDB17922-9482-4C40-8EA2-FA3B572BB0B8}" type="presOf" srcId="{3CEEE62B-3E38-40DE-8B7E-E92AC8487110}" destId="{9008D61E-A20B-42EC-86FE-1836B9A0A2CC}" srcOrd="0" destOrd="0" presId="urn:microsoft.com/office/officeart/2016/7/layout/HorizontalActionList"/>
    <dgm:cxn modelId="{3E5CF0F2-EE9A-4DDB-9EA6-9350EFB4EA08}" srcId="{2CA00899-8382-4647-9497-319968518A1A}" destId="{939D3E2A-DB43-4BC1-8390-883B0BF348AF}" srcOrd="0" destOrd="0" parTransId="{E8286278-BFD8-4413-A3F8-A57D336AA8AC}" sibTransId="{68CF9ED8-1E5C-497A-89DA-A6DA8FED16F5}"/>
    <dgm:cxn modelId="{F99300B2-EB66-47C1-AE24-9D3EA91A03DB}" type="presOf" srcId="{24C03561-1EEA-4BAF-97AB-62CE7A58A724}" destId="{9243FC0B-3861-4F2C-B79A-BCA6B4DD0767}" srcOrd="0" destOrd="2" presId="urn:microsoft.com/office/officeart/2016/7/layout/HorizontalActionList"/>
    <dgm:cxn modelId="{DE59FC35-2C82-4E48-866A-626E43AD7AE8}" srcId="{2DC18D2E-4A37-4B8E-B16D-E1A5D5905703}" destId="{B7804ACA-DAFC-4D22-B766-53A6191CF4FD}" srcOrd="0" destOrd="0" parTransId="{4E45E8C7-02B4-4B2B-93FB-7AC506068379}" sibTransId="{2A9E8D8A-853A-47C1-8F4D-82A593AD973C}"/>
    <dgm:cxn modelId="{738F5644-E2E4-48A5-9A90-8C3FBD1D42D8}" type="presOf" srcId="{939D3E2A-DB43-4BC1-8390-883B0BF348AF}" destId="{45A1F77C-D13B-42EE-B8A2-E2241D65CE87}" srcOrd="0" destOrd="0" presId="urn:microsoft.com/office/officeart/2016/7/layout/HorizontalActionList"/>
    <dgm:cxn modelId="{A38DA952-44D8-4652-9D82-4E730FD5F116}" srcId="{241C7B95-7811-4571-8BCB-BDF78E1B6C87}" destId="{2DC18D2E-4A37-4B8E-B16D-E1A5D5905703}" srcOrd="1" destOrd="0" parTransId="{72240C19-75A4-41DB-A329-F959AA66F0A6}" sibTransId="{9AC5C10A-FC0A-4700-B0E8-38F1B6AE5088}"/>
    <dgm:cxn modelId="{EAB73F63-5190-47DD-AEC4-B468FCCEF18E}" srcId="{241C7B95-7811-4571-8BCB-BDF78E1B6C87}" destId="{2CA00899-8382-4647-9497-319968518A1A}" srcOrd="2" destOrd="0" parTransId="{49276760-BB65-4C32-898F-9A897C8E3619}" sibTransId="{106C3D59-F929-4A27-B214-3C1D238787B2}"/>
    <dgm:cxn modelId="{D8F7BBDE-38F0-4FD2-B970-28668703312B}" type="presParOf" srcId="{4E9C23A1-AB9A-4ABE-9AFB-8BEDE60C5D6F}" destId="{FC1EAD4E-F6BD-4473-97C3-5902EAAD8654}" srcOrd="0" destOrd="0" presId="urn:microsoft.com/office/officeart/2016/7/layout/HorizontalActionList"/>
    <dgm:cxn modelId="{20CB6576-81EC-4D09-98D0-EC5218C6F887}" type="presParOf" srcId="{FC1EAD4E-F6BD-4473-97C3-5902EAAD8654}" destId="{9008D61E-A20B-42EC-86FE-1836B9A0A2CC}" srcOrd="0" destOrd="0" presId="urn:microsoft.com/office/officeart/2016/7/layout/HorizontalActionList"/>
    <dgm:cxn modelId="{E44E2CB7-BD9B-4905-B1E1-56396F28CFA1}" type="presParOf" srcId="{FC1EAD4E-F6BD-4473-97C3-5902EAAD8654}" destId="{F65554F1-B8F4-4EF9-A246-84F8C0B53864}" srcOrd="1" destOrd="0" presId="urn:microsoft.com/office/officeart/2016/7/layout/HorizontalActionList"/>
    <dgm:cxn modelId="{DC163A7F-29F0-4809-BD55-4C993AE08CDA}" type="presParOf" srcId="{4E9C23A1-AB9A-4ABE-9AFB-8BEDE60C5D6F}" destId="{40289AAC-2C89-48E7-ABD9-26C4E6A55201}" srcOrd="1" destOrd="0" presId="urn:microsoft.com/office/officeart/2016/7/layout/HorizontalActionList"/>
    <dgm:cxn modelId="{1E0E6882-16C3-4E85-8EF9-B99D7D97571F}" type="presParOf" srcId="{4E9C23A1-AB9A-4ABE-9AFB-8BEDE60C5D6F}" destId="{792C3ED1-C620-4B08-8047-5340CCAA8A25}" srcOrd="2" destOrd="0" presId="urn:microsoft.com/office/officeart/2016/7/layout/HorizontalActionList"/>
    <dgm:cxn modelId="{C46C687B-29D6-4836-912A-62A9C508A59A}" type="presParOf" srcId="{792C3ED1-C620-4B08-8047-5340CCAA8A25}" destId="{C0EC0C28-E07C-4394-B53C-1C3BF50A707A}" srcOrd="0" destOrd="0" presId="urn:microsoft.com/office/officeart/2016/7/layout/HorizontalActionList"/>
    <dgm:cxn modelId="{F9BD008E-DD6B-49C8-9D54-D8701C0EF2AB}" type="presParOf" srcId="{792C3ED1-C620-4B08-8047-5340CCAA8A25}" destId="{9243FC0B-3861-4F2C-B79A-BCA6B4DD0767}" srcOrd="1" destOrd="0" presId="urn:microsoft.com/office/officeart/2016/7/layout/HorizontalActionList"/>
    <dgm:cxn modelId="{0783A8ED-E693-4540-A59F-7B1C5B75CA0F}" type="presParOf" srcId="{4E9C23A1-AB9A-4ABE-9AFB-8BEDE60C5D6F}" destId="{837A1E9D-28DA-4006-A1DC-B49829F2DE71}" srcOrd="3" destOrd="0" presId="urn:microsoft.com/office/officeart/2016/7/layout/HorizontalActionList"/>
    <dgm:cxn modelId="{F037A535-62CD-4265-B1BC-EB62C15C1E40}" type="presParOf" srcId="{4E9C23A1-AB9A-4ABE-9AFB-8BEDE60C5D6F}" destId="{86EF9945-DC0A-4906-A0F3-C34420DF123B}" srcOrd="4" destOrd="0" presId="urn:microsoft.com/office/officeart/2016/7/layout/HorizontalActionList"/>
    <dgm:cxn modelId="{25E9056B-C432-4E93-8074-7C3CCC3FA178}" type="presParOf" srcId="{86EF9945-DC0A-4906-A0F3-C34420DF123B}" destId="{7A1BDE14-E6E9-4E9C-BA55-A6DA2F3559F4}" srcOrd="0" destOrd="0" presId="urn:microsoft.com/office/officeart/2016/7/layout/HorizontalActionList"/>
    <dgm:cxn modelId="{1C1E0480-9884-4F36-8399-E0EA81E02941}" type="presParOf" srcId="{86EF9945-DC0A-4906-A0F3-C34420DF123B}" destId="{45A1F77C-D13B-42EE-B8A2-E2241D65CE87}"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D461BB-5355-4042-8858-25CD22957070}" type="doc">
      <dgm:prSet loTypeId="urn:microsoft.com/office/officeart/2016/7/layout/VerticalSolidActionList" loCatId="List" qsTypeId="urn:microsoft.com/office/officeart/2005/8/quickstyle/simple4" qsCatId="simple" csTypeId="urn:microsoft.com/office/officeart/2005/8/colors/accent1_2" csCatId="accent1"/>
      <dgm:spPr/>
      <dgm:t>
        <a:bodyPr/>
        <a:lstStyle/>
        <a:p>
          <a:endParaRPr lang="en-US"/>
        </a:p>
      </dgm:t>
    </dgm:pt>
    <dgm:pt modelId="{323239CE-D9C4-4F25-80A7-5C477DBAF35C}">
      <dgm:prSet/>
      <dgm:spPr/>
      <dgm:t>
        <a:bodyPr/>
        <a:lstStyle/>
        <a:p>
          <a:r>
            <a:rPr lang="en-US"/>
            <a:t>Debrief</a:t>
          </a:r>
        </a:p>
      </dgm:t>
    </dgm:pt>
    <dgm:pt modelId="{62FBC805-39CC-4797-8200-CA0E9B03AE38}" type="parTrans" cxnId="{2961CD47-2C45-420E-BD1A-BEBE6B726BFA}">
      <dgm:prSet/>
      <dgm:spPr/>
      <dgm:t>
        <a:bodyPr/>
        <a:lstStyle/>
        <a:p>
          <a:endParaRPr lang="en-US"/>
        </a:p>
      </dgm:t>
    </dgm:pt>
    <dgm:pt modelId="{87CB7567-D039-4F51-BD2D-10F925E1AE4B}" type="sibTrans" cxnId="{2961CD47-2C45-420E-BD1A-BEBE6B726BFA}">
      <dgm:prSet/>
      <dgm:spPr/>
      <dgm:t>
        <a:bodyPr/>
        <a:lstStyle/>
        <a:p>
          <a:endParaRPr lang="en-US"/>
        </a:p>
      </dgm:t>
    </dgm:pt>
    <dgm:pt modelId="{0236A951-555C-42F7-8D9C-D1C73AD86719}">
      <dgm:prSet/>
      <dgm:spPr/>
      <dgm:t>
        <a:bodyPr/>
        <a:lstStyle/>
        <a:p>
          <a:r>
            <a:rPr lang="en-US"/>
            <a:t>Debrief with your family, friends, co-workers</a:t>
          </a:r>
        </a:p>
      </dgm:t>
    </dgm:pt>
    <dgm:pt modelId="{25BB7CB3-7788-43D1-9372-E8B6C4359905}" type="parTrans" cxnId="{474AD4D4-11A0-4838-B422-F5D5AF0E3EAB}">
      <dgm:prSet/>
      <dgm:spPr/>
      <dgm:t>
        <a:bodyPr/>
        <a:lstStyle/>
        <a:p>
          <a:endParaRPr lang="en-US"/>
        </a:p>
      </dgm:t>
    </dgm:pt>
    <dgm:pt modelId="{59A500E9-A9B6-45C0-A771-DC53D309122C}" type="sibTrans" cxnId="{474AD4D4-11A0-4838-B422-F5D5AF0E3EAB}">
      <dgm:prSet/>
      <dgm:spPr/>
      <dgm:t>
        <a:bodyPr/>
        <a:lstStyle/>
        <a:p>
          <a:endParaRPr lang="en-US"/>
        </a:p>
      </dgm:t>
    </dgm:pt>
    <dgm:pt modelId="{620D713E-59A8-4AF2-AFA6-A177B8B06BBB}">
      <dgm:prSet/>
      <dgm:spPr/>
      <dgm:t>
        <a:bodyPr/>
        <a:lstStyle/>
        <a:p>
          <a:r>
            <a:rPr lang="en-US"/>
            <a:t>Bring</a:t>
          </a:r>
        </a:p>
      </dgm:t>
    </dgm:pt>
    <dgm:pt modelId="{AD9B3910-065A-4D7A-B525-8C406E0419C9}" type="parTrans" cxnId="{8380A17F-EFF6-432D-BDDE-1A1EAC7AB4F3}">
      <dgm:prSet/>
      <dgm:spPr/>
      <dgm:t>
        <a:bodyPr/>
        <a:lstStyle/>
        <a:p>
          <a:endParaRPr lang="en-US"/>
        </a:p>
      </dgm:t>
    </dgm:pt>
    <dgm:pt modelId="{CE86FBB4-1228-4619-9AA7-0872B7B3FBEA}" type="sibTrans" cxnId="{8380A17F-EFF6-432D-BDDE-1A1EAC7AB4F3}">
      <dgm:prSet/>
      <dgm:spPr/>
      <dgm:t>
        <a:bodyPr/>
        <a:lstStyle/>
        <a:p>
          <a:endParaRPr lang="en-US"/>
        </a:p>
      </dgm:t>
    </dgm:pt>
    <dgm:pt modelId="{83189A5B-F4B8-4CD2-A392-C0EF150D066D}">
      <dgm:prSet/>
      <dgm:spPr/>
      <dgm:t>
        <a:bodyPr/>
        <a:lstStyle/>
        <a:p>
          <a:r>
            <a:rPr lang="en-US"/>
            <a:t>Bring it up with your supervisor, co-op coordinator or HR</a:t>
          </a:r>
        </a:p>
      </dgm:t>
    </dgm:pt>
    <dgm:pt modelId="{31666BA4-741B-4290-B9F1-5D3051ECDB1D}" type="parTrans" cxnId="{DF2B79C6-D4F6-4BB8-B6B8-F912B7EF50D7}">
      <dgm:prSet/>
      <dgm:spPr/>
      <dgm:t>
        <a:bodyPr/>
        <a:lstStyle/>
        <a:p>
          <a:endParaRPr lang="en-US"/>
        </a:p>
      </dgm:t>
    </dgm:pt>
    <dgm:pt modelId="{C58BF9DE-FF73-4340-9096-4D25032AD2F7}" type="sibTrans" cxnId="{DF2B79C6-D4F6-4BB8-B6B8-F912B7EF50D7}">
      <dgm:prSet/>
      <dgm:spPr/>
      <dgm:t>
        <a:bodyPr/>
        <a:lstStyle/>
        <a:p>
          <a:endParaRPr lang="en-US"/>
        </a:p>
      </dgm:t>
    </dgm:pt>
    <dgm:pt modelId="{238BD117-E663-4A25-9813-22095BE9895D}">
      <dgm:prSet/>
      <dgm:spPr/>
      <dgm:t>
        <a:bodyPr/>
        <a:lstStyle/>
        <a:p>
          <a:r>
            <a:rPr lang="en-US"/>
            <a:t>Document</a:t>
          </a:r>
        </a:p>
      </dgm:t>
    </dgm:pt>
    <dgm:pt modelId="{7C564689-534E-490E-A9C1-49C6875519EA}" type="parTrans" cxnId="{6E6D5D54-B169-48B4-9898-63B3244B8BD6}">
      <dgm:prSet/>
      <dgm:spPr/>
      <dgm:t>
        <a:bodyPr/>
        <a:lstStyle/>
        <a:p>
          <a:endParaRPr lang="en-US"/>
        </a:p>
      </dgm:t>
    </dgm:pt>
    <dgm:pt modelId="{01BF7FCE-9FA5-4BB3-A6D9-CBA93F4C402E}" type="sibTrans" cxnId="{6E6D5D54-B169-48B4-9898-63B3244B8BD6}">
      <dgm:prSet/>
      <dgm:spPr/>
      <dgm:t>
        <a:bodyPr/>
        <a:lstStyle/>
        <a:p>
          <a:endParaRPr lang="en-US"/>
        </a:p>
      </dgm:t>
    </dgm:pt>
    <dgm:pt modelId="{DAB685B8-2281-48FF-B000-AFB206DEF1A1}">
      <dgm:prSet/>
      <dgm:spPr/>
      <dgm:t>
        <a:bodyPr/>
        <a:lstStyle/>
        <a:p>
          <a:r>
            <a:rPr lang="en-US"/>
            <a:t>Document any incidents</a:t>
          </a:r>
        </a:p>
      </dgm:t>
    </dgm:pt>
    <dgm:pt modelId="{915F10BF-CD71-4F41-9AFE-92363CE66D99}" type="parTrans" cxnId="{56B0EA8A-CD50-4F50-9FDF-939197054EA6}">
      <dgm:prSet/>
      <dgm:spPr/>
      <dgm:t>
        <a:bodyPr/>
        <a:lstStyle/>
        <a:p>
          <a:endParaRPr lang="en-US"/>
        </a:p>
      </dgm:t>
    </dgm:pt>
    <dgm:pt modelId="{57B41E39-BD58-4E8B-A3C8-B3404EFF7733}" type="sibTrans" cxnId="{56B0EA8A-CD50-4F50-9FDF-939197054EA6}">
      <dgm:prSet/>
      <dgm:spPr/>
      <dgm:t>
        <a:bodyPr/>
        <a:lstStyle/>
        <a:p>
          <a:endParaRPr lang="en-US"/>
        </a:p>
      </dgm:t>
    </dgm:pt>
    <dgm:pt modelId="{0A541BD6-839D-4EA2-A991-37F5B876BD39}" type="pres">
      <dgm:prSet presAssocID="{B6D461BB-5355-4042-8858-25CD22957070}" presName="Name0" presStyleCnt="0">
        <dgm:presLayoutVars>
          <dgm:dir/>
          <dgm:animLvl val="lvl"/>
          <dgm:resizeHandles val="exact"/>
        </dgm:presLayoutVars>
      </dgm:prSet>
      <dgm:spPr/>
      <dgm:t>
        <a:bodyPr/>
        <a:lstStyle/>
        <a:p>
          <a:endParaRPr lang="en-US"/>
        </a:p>
      </dgm:t>
    </dgm:pt>
    <dgm:pt modelId="{054BAF81-82C4-4AB6-8616-9EEEDBA2BD72}" type="pres">
      <dgm:prSet presAssocID="{323239CE-D9C4-4F25-80A7-5C477DBAF35C}" presName="linNode" presStyleCnt="0"/>
      <dgm:spPr/>
    </dgm:pt>
    <dgm:pt modelId="{76A4029A-E0CF-48EF-BC66-C8F9734A254A}" type="pres">
      <dgm:prSet presAssocID="{323239CE-D9C4-4F25-80A7-5C477DBAF35C}" presName="parentText" presStyleLbl="alignNode1" presStyleIdx="0" presStyleCnt="3">
        <dgm:presLayoutVars>
          <dgm:chMax val="1"/>
          <dgm:bulletEnabled/>
        </dgm:presLayoutVars>
      </dgm:prSet>
      <dgm:spPr/>
      <dgm:t>
        <a:bodyPr/>
        <a:lstStyle/>
        <a:p>
          <a:endParaRPr lang="en-US"/>
        </a:p>
      </dgm:t>
    </dgm:pt>
    <dgm:pt modelId="{2D149894-33C8-4A42-BBCA-1DBCE1631CB5}" type="pres">
      <dgm:prSet presAssocID="{323239CE-D9C4-4F25-80A7-5C477DBAF35C}" presName="descendantText" presStyleLbl="alignAccFollowNode1" presStyleIdx="0" presStyleCnt="3">
        <dgm:presLayoutVars>
          <dgm:bulletEnabled/>
        </dgm:presLayoutVars>
      </dgm:prSet>
      <dgm:spPr/>
      <dgm:t>
        <a:bodyPr/>
        <a:lstStyle/>
        <a:p>
          <a:endParaRPr lang="en-US"/>
        </a:p>
      </dgm:t>
    </dgm:pt>
    <dgm:pt modelId="{12CD2193-B3DA-47FB-8E88-4A8B1B99CE23}" type="pres">
      <dgm:prSet presAssocID="{87CB7567-D039-4F51-BD2D-10F925E1AE4B}" presName="sp" presStyleCnt="0"/>
      <dgm:spPr/>
    </dgm:pt>
    <dgm:pt modelId="{99BACB70-6962-450E-9A7D-283441D0B59F}" type="pres">
      <dgm:prSet presAssocID="{620D713E-59A8-4AF2-AFA6-A177B8B06BBB}" presName="linNode" presStyleCnt="0"/>
      <dgm:spPr/>
    </dgm:pt>
    <dgm:pt modelId="{2645496E-435B-4434-AC5D-C05BECB0A9C4}" type="pres">
      <dgm:prSet presAssocID="{620D713E-59A8-4AF2-AFA6-A177B8B06BBB}" presName="parentText" presStyleLbl="alignNode1" presStyleIdx="1" presStyleCnt="3">
        <dgm:presLayoutVars>
          <dgm:chMax val="1"/>
          <dgm:bulletEnabled/>
        </dgm:presLayoutVars>
      </dgm:prSet>
      <dgm:spPr/>
      <dgm:t>
        <a:bodyPr/>
        <a:lstStyle/>
        <a:p>
          <a:endParaRPr lang="en-US"/>
        </a:p>
      </dgm:t>
    </dgm:pt>
    <dgm:pt modelId="{711C214D-99C4-413F-9E91-05651C6EEFA4}" type="pres">
      <dgm:prSet presAssocID="{620D713E-59A8-4AF2-AFA6-A177B8B06BBB}" presName="descendantText" presStyleLbl="alignAccFollowNode1" presStyleIdx="1" presStyleCnt="3">
        <dgm:presLayoutVars>
          <dgm:bulletEnabled/>
        </dgm:presLayoutVars>
      </dgm:prSet>
      <dgm:spPr/>
      <dgm:t>
        <a:bodyPr/>
        <a:lstStyle/>
        <a:p>
          <a:endParaRPr lang="en-US"/>
        </a:p>
      </dgm:t>
    </dgm:pt>
    <dgm:pt modelId="{68A5A3C8-94F5-4F60-B0DD-981FE5509B6D}" type="pres">
      <dgm:prSet presAssocID="{CE86FBB4-1228-4619-9AA7-0872B7B3FBEA}" presName="sp" presStyleCnt="0"/>
      <dgm:spPr/>
    </dgm:pt>
    <dgm:pt modelId="{F4FBE93E-0F77-4783-9112-4EEC7B4918DE}" type="pres">
      <dgm:prSet presAssocID="{238BD117-E663-4A25-9813-22095BE9895D}" presName="linNode" presStyleCnt="0"/>
      <dgm:spPr/>
    </dgm:pt>
    <dgm:pt modelId="{0A5F23B8-0240-4BDD-924D-9A9428F4A00A}" type="pres">
      <dgm:prSet presAssocID="{238BD117-E663-4A25-9813-22095BE9895D}" presName="parentText" presStyleLbl="alignNode1" presStyleIdx="2" presStyleCnt="3">
        <dgm:presLayoutVars>
          <dgm:chMax val="1"/>
          <dgm:bulletEnabled/>
        </dgm:presLayoutVars>
      </dgm:prSet>
      <dgm:spPr/>
      <dgm:t>
        <a:bodyPr/>
        <a:lstStyle/>
        <a:p>
          <a:endParaRPr lang="en-US"/>
        </a:p>
      </dgm:t>
    </dgm:pt>
    <dgm:pt modelId="{85CFE043-B4AD-4917-A014-4C5A63A101D4}" type="pres">
      <dgm:prSet presAssocID="{238BD117-E663-4A25-9813-22095BE9895D}" presName="descendantText" presStyleLbl="alignAccFollowNode1" presStyleIdx="2" presStyleCnt="3">
        <dgm:presLayoutVars>
          <dgm:bulletEnabled/>
        </dgm:presLayoutVars>
      </dgm:prSet>
      <dgm:spPr/>
      <dgm:t>
        <a:bodyPr/>
        <a:lstStyle/>
        <a:p>
          <a:endParaRPr lang="en-US"/>
        </a:p>
      </dgm:t>
    </dgm:pt>
  </dgm:ptLst>
  <dgm:cxnLst>
    <dgm:cxn modelId="{8380A17F-EFF6-432D-BDDE-1A1EAC7AB4F3}" srcId="{B6D461BB-5355-4042-8858-25CD22957070}" destId="{620D713E-59A8-4AF2-AFA6-A177B8B06BBB}" srcOrd="1" destOrd="0" parTransId="{AD9B3910-065A-4D7A-B525-8C406E0419C9}" sibTransId="{CE86FBB4-1228-4619-9AA7-0872B7B3FBEA}"/>
    <dgm:cxn modelId="{4CB7A2CE-19A8-4DB4-ACB0-DC8A7FFC5E76}" type="presOf" srcId="{B6D461BB-5355-4042-8858-25CD22957070}" destId="{0A541BD6-839D-4EA2-A991-37F5B876BD39}" srcOrd="0" destOrd="0" presId="urn:microsoft.com/office/officeart/2016/7/layout/VerticalSolidActionList"/>
    <dgm:cxn modelId="{E3F0C667-EF44-4FFC-95CA-FFDF010CB4DA}" type="presOf" srcId="{0236A951-555C-42F7-8D9C-D1C73AD86719}" destId="{2D149894-33C8-4A42-BBCA-1DBCE1631CB5}" srcOrd="0" destOrd="0" presId="urn:microsoft.com/office/officeart/2016/7/layout/VerticalSolidActionList"/>
    <dgm:cxn modelId="{6E6D5D54-B169-48B4-9898-63B3244B8BD6}" srcId="{B6D461BB-5355-4042-8858-25CD22957070}" destId="{238BD117-E663-4A25-9813-22095BE9895D}" srcOrd="2" destOrd="0" parTransId="{7C564689-534E-490E-A9C1-49C6875519EA}" sibTransId="{01BF7FCE-9FA5-4BB3-A6D9-CBA93F4C402E}"/>
    <dgm:cxn modelId="{AFBEDD44-2CDA-4073-9911-09128A0918D6}" type="presOf" srcId="{DAB685B8-2281-48FF-B000-AFB206DEF1A1}" destId="{85CFE043-B4AD-4917-A014-4C5A63A101D4}" srcOrd="0" destOrd="0" presId="urn:microsoft.com/office/officeart/2016/7/layout/VerticalSolidActionList"/>
    <dgm:cxn modelId="{D54E090C-B6E3-4135-9E96-6DAC55937E93}" type="presOf" srcId="{620D713E-59A8-4AF2-AFA6-A177B8B06BBB}" destId="{2645496E-435B-4434-AC5D-C05BECB0A9C4}" srcOrd="0" destOrd="0" presId="urn:microsoft.com/office/officeart/2016/7/layout/VerticalSolidActionList"/>
    <dgm:cxn modelId="{DF2B79C6-D4F6-4BB8-B6B8-F912B7EF50D7}" srcId="{620D713E-59A8-4AF2-AFA6-A177B8B06BBB}" destId="{83189A5B-F4B8-4CD2-A392-C0EF150D066D}" srcOrd="0" destOrd="0" parTransId="{31666BA4-741B-4290-B9F1-5D3051ECDB1D}" sibTransId="{C58BF9DE-FF73-4340-9096-4D25032AD2F7}"/>
    <dgm:cxn modelId="{2961CD47-2C45-420E-BD1A-BEBE6B726BFA}" srcId="{B6D461BB-5355-4042-8858-25CD22957070}" destId="{323239CE-D9C4-4F25-80A7-5C477DBAF35C}" srcOrd="0" destOrd="0" parTransId="{62FBC805-39CC-4797-8200-CA0E9B03AE38}" sibTransId="{87CB7567-D039-4F51-BD2D-10F925E1AE4B}"/>
    <dgm:cxn modelId="{337ADC55-6718-4313-953F-C327076A58F3}" type="presOf" srcId="{323239CE-D9C4-4F25-80A7-5C477DBAF35C}" destId="{76A4029A-E0CF-48EF-BC66-C8F9734A254A}" srcOrd="0" destOrd="0" presId="urn:microsoft.com/office/officeart/2016/7/layout/VerticalSolidActionList"/>
    <dgm:cxn modelId="{56B0EA8A-CD50-4F50-9FDF-939197054EA6}" srcId="{238BD117-E663-4A25-9813-22095BE9895D}" destId="{DAB685B8-2281-48FF-B000-AFB206DEF1A1}" srcOrd="0" destOrd="0" parTransId="{915F10BF-CD71-4F41-9AFE-92363CE66D99}" sibTransId="{57B41E39-BD58-4E8B-A3C8-B3404EFF7733}"/>
    <dgm:cxn modelId="{474AD4D4-11A0-4838-B422-F5D5AF0E3EAB}" srcId="{323239CE-D9C4-4F25-80A7-5C477DBAF35C}" destId="{0236A951-555C-42F7-8D9C-D1C73AD86719}" srcOrd="0" destOrd="0" parTransId="{25BB7CB3-7788-43D1-9372-E8B6C4359905}" sibTransId="{59A500E9-A9B6-45C0-A771-DC53D309122C}"/>
    <dgm:cxn modelId="{11A75EA8-3391-4789-AB75-39ECE9FA971A}" type="presOf" srcId="{238BD117-E663-4A25-9813-22095BE9895D}" destId="{0A5F23B8-0240-4BDD-924D-9A9428F4A00A}" srcOrd="0" destOrd="0" presId="urn:microsoft.com/office/officeart/2016/7/layout/VerticalSolidActionList"/>
    <dgm:cxn modelId="{A0801E5E-D9B1-475E-A2FB-4259A0CEA074}" type="presOf" srcId="{83189A5B-F4B8-4CD2-A392-C0EF150D066D}" destId="{711C214D-99C4-413F-9E91-05651C6EEFA4}" srcOrd="0" destOrd="0" presId="urn:microsoft.com/office/officeart/2016/7/layout/VerticalSolidActionList"/>
    <dgm:cxn modelId="{B57F2578-CA45-4231-A095-2346CD06F2B1}" type="presParOf" srcId="{0A541BD6-839D-4EA2-A991-37F5B876BD39}" destId="{054BAF81-82C4-4AB6-8616-9EEEDBA2BD72}" srcOrd="0" destOrd="0" presId="urn:microsoft.com/office/officeart/2016/7/layout/VerticalSolidActionList"/>
    <dgm:cxn modelId="{45756DCA-7C17-48E4-BAE9-162655FF8C53}" type="presParOf" srcId="{054BAF81-82C4-4AB6-8616-9EEEDBA2BD72}" destId="{76A4029A-E0CF-48EF-BC66-C8F9734A254A}" srcOrd="0" destOrd="0" presId="urn:microsoft.com/office/officeart/2016/7/layout/VerticalSolidActionList"/>
    <dgm:cxn modelId="{36D4DB47-2DD0-4E2B-A081-D3486F282260}" type="presParOf" srcId="{054BAF81-82C4-4AB6-8616-9EEEDBA2BD72}" destId="{2D149894-33C8-4A42-BBCA-1DBCE1631CB5}" srcOrd="1" destOrd="0" presId="urn:microsoft.com/office/officeart/2016/7/layout/VerticalSolidActionList"/>
    <dgm:cxn modelId="{9BC21114-CB68-4467-9099-92CD3B28A749}" type="presParOf" srcId="{0A541BD6-839D-4EA2-A991-37F5B876BD39}" destId="{12CD2193-B3DA-47FB-8E88-4A8B1B99CE23}" srcOrd="1" destOrd="0" presId="urn:microsoft.com/office/officeart/2016/7/layout/VerticalSolidActionList"/>
    <dgm:cxn modelId="{C6E66FD4-5A5A-4E5A-850F-210879A0CAF9}" type="presParOf" srcId="{0A541BD6-839D-4EA2-A991-37F5B876BD39}" destId="{99BACB70-6962-450E-9A7D-283441D0B59F}" srcOrd="2" destOrd="0" presId="urn:microsoft.com/office/officeart/2016/7/layout/VerticalSolidActionList"/>
    <dgm:cxn modelId="{86BCAB41-8AD9-4A1E-A705-1CEB62C739E3}" type="presParOf" srcId="{99BACB70-6962-450E-9A7D-283441D0B59F}" destId="{2645496E-435B-4434-AC5D-C05BECB0A9C4}" srcOrd="0" destOrd="0" presId="urn:microsoft.com/office/officeart/2016/7/layout/VerticalSolidActionList"/>
    <dgm:cxn modelId="{B02D47C4-F78E-4E4C-9799-2BFA7E2B40FD}" type="presParOf" srcId="{99BACB70-6962-450E-9A7D-283441D0B59F}" destId="{711C214D-99C4-413F-9E91-05651C6EEFA4}" srcOrd="1" destOrd="0" presId="urn:microsoft.com/office/officeart/2016/7/layout/VerticalSolidActionList"/>
    <dgm:cxn modelId="{2D47480D-CB35-4995-AEC9-0956CEF2F4F5}" type="presParOf" srcId="{0A541BD6-839D-4EA2-A991-37F5B876BD39}" destId="{68A5A3C8-94F5-4F60-B0DD-981FE5509B6D}" srcOrd="3" destOrd="0" presId="urn:microsoft.com/office/officeart/2016/7/layout/VerticalSolidActionList"/>
    <dgm:cxn modelId="{97090B55-077E-4A2B-B7DF-DF9DD4ADE384}" type="presParOf" srcId="{0A541BD6-839D-4EA2-A991-37F5B876BD39}" destId="{F4FBE93E-0F77-4783-9112-4EEC7B4918DE}" srcOrd="4" destOrd="0" presId="urn:microsoft.com/office/officeart/2016/7/layout/VerticalSolidActionList"/>
    <dgm:cxn modelId="{25B5CFC8-2F30-4EEF-844B-0D3D2992F125}" type="presParOf" srcId="{F4FBE93E-0F77-4783-9112-4EEC7B4918DE}" destId="{0A5F23B8-0240-4BDD-924D-9A9428F4A00A}" srcOrd="0" destOrd="0" presId="urn:microsoft.com/office/officeart/2016/7/layout/VerticalSolidActionList"/>
    <dgm:cxn modelId="{AAE16C48-2C33-4306-9429-C8C779515477}" type="presParOf" srcId="{F4FBE93E-0F77-4783-9112-4EEC7B4918DE}" destId="{85CFE043-B4AD-4917-A014-4C5A63A101D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7DF327-7732-416B-B458-B70A7317195A}"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CF28A57C-72C9-43A3-B07A-587CFBA94E56}">
      <dgm:prSet/>
      <dgm:spPr/>
      <dgm:t>
        <a:bodyPr/>
        <a:lstStyle/>
        <a:p>
          <a:pPr>
            <a:defRPr b="1"/>
          </a:pPr>
          <a:r>
            <a:rPr lang="en-US"/>
            <a:t>Pause</a:t>
          </a:r>
        </a:p>
      </dgm:t>
    </dgm:pt>
    <dgm:pt modelId="{9DC12849-90DC-4099-8C24-8ED8A4BA24AD}" type="parTrans" cxnId="{D611BC27-1756-4472-8DB5-EE2469690121}">
      <dgm:prSet/>
      <dgm:spPr/>
      <dgm:t>
        <a:bodyPr/>
        <a:lstStyle/>
        <a:p>
          <a:endParaRPr lang="en-US"/>
        </a:p>
      </dgm:t>
    </dgm:pt>
    <dgm:pt modelId="{08228EE2-1A9F-4A70-A845-00AE577578AF}" type="sibTrans" cxnId="{D611BC27-1756-4472-8DB5-EE2469690121}">
      <dgm:prSet/>
      <dgm:spPr/>
      <dgm:t>
        <a:bodyPr/>
        <a:lstStyle/>
        <a:p>
          <a:endParaRPr lang="en-US"/>
        </a:p>
      </dgm:t>
    </dgm:pt>
    <dgm:pt modelId="{736C902A-DAA1-4549-AACF-740DFC9DE2C0}">
      <dgm:prSet/>
      <dgm:spPr/>
      <dgm:t>
        <a:bodyPr/>
        <a:lstStyle/>
        <a:p>
          <a:r>
            <a:rPr lang="en-US" b="1"/>
            <a:t>Do not feel the need to educate on the spot!</a:t>
          </a:r>
          <a:endParaRPr lang="en-US"/>
        </a:p>
      </dgm:t>
    </dgm:pt>
    <dgm:pt modelId="{A62920F0-030F-47A4-96F0-02999EC959BE}" type="parTrans" cxnId="{220E2213-C0D6-4475-9DB1-9A9329A7808F}">
      <dgm:prSet/>
      <dgm:spPr/>
      <dgm:t>
        <a:bodyPr/>
        <a:lstStyle/>
        <a:p>
          <a:endParaRPr lang="en-US"/>
        </a:p>
      </dgm:t>
    </dgm:pt>
    <dgm:pt modelId="{B2870479-3039-46CB-9E13-B7FFB69C7652}" type="sibTrans" cxnId="{220E2213-C0D6-4475-9DB1-9A9329A7808F}">
      <dgm:prSet/>
      <dgm:spPr/>
      <dgm:t>
        <a:bodyPr/>
        <a:lstStyle/>
        <a:p>
          <a:endParaRPr lang="en-US"/>
        </a:p>
      </dgm:t>
    </dgm:pt>
    <dgm:pt modelId="{713584CF-89EF-4E4C-93FC-235F2299F8A2}">
      <dgm:prSet/>
      <dgm:spPr/>
      <dgm:t>
        <a:bodyPr/>
        <a:lstStyle/>
        <a:p>
          <a:r>
            <a:rPr lang="en-US"/>
            <a:t>Do not need to react right away</a:t>
          </a:r>
        </a:p>
      </dgm:t>
    </dgm:pt>
    <dgm:pt modelId="{18F0977A-F095-4BD3-BDC2-FB4E4F3EBF28}" type="parTrans" cxnId="{45CF4C55-27D2-4CB1-9383-419C705DC0AE}">
      <dgm:prSet/>
      <dgm:spPr/>
      <dgm:t>
        <a:bodyPr/>
        <a:lstStyle/>
        <a:p>
          <a:endParaRPr lang="en-US"/>
        </a:p>
      </dgm:t>
    </dgm:pt>
    <dgm:pt modelId="{BABFB536-61DD-46B5-A5AA-195B39E68402}" type="sibTrans" cxnId="{45CF4C55-27D2-4CB1-9383-419C705DC0AE}">
      <dgm:prSet/>
      <dgm:spPr/>
      <dgm:t>
        <a:bodyPr/>
        <a:lstStyle/>
        <a:p>
          <a:endParaRPr lang="en-US"/>
        </a:p>
      </dgm:t>
    </dgm:pt>
    <dgm:pt modelId="{7AEC6BDD-144D-426A-AF72-2B807156253B}">
      <dgm:prSet/>
      <dgm:spPr/>
      <dgm:t>
        <a:bodyPr/>
        <a:lstStyle/>
        <a:p>
          <a:pPr>
            <a:defRPr b="1"/>
          </a:pPr>
          <a:r>
            <a:rPr lang="en-US"/>
            <a:t>Have a Conversation</a:t>
          </a:r>
        </a:p>
      </dgm:t>
    </dgm:pt>
    <dgm:pt modelId="{2E32C2D6-1FD7-4892-BD16-9F845BCAD477}" type="parTrans" cxnId="{D8F022B9-1C51-4261-8D87-4ABA44F00746}">
      <dgm:prSet/>
      <dgm:spPr/>
      <dgm:t>
        <a:bodyPr/>
        <a:lstStyle/>
        <a:p>
          <a:endParaRPr lang="en-US"/>
        </a:p>
      </dgm:t>
    </dgm:pt>
    <dgm:pt modelId="{56F00EB1-E197-4F72-9586-9091FAC7CAA0}" type="sibTrans" cxnId="{D8F022B9-1C51-4261-8D87-4ABA44F00746}">
      <dgm:prSet/>
      <dgm:spPr/>
      <dgm:t>
        <a:bodyPr/>
        <a:lstStyle/>
        <a:p>
          <a:endParaRPr lang="en-US"/>
        </a:p>
      </dgm:t>
    </dgm:pt>
    <dgm:pt modelId="{7E13C2B3-290F-4DD2-A024-9B2883094127}">
      <dgm:prSet/>
      <dgm:spPr/>
      <dgm:t>
        <a:bodyPr/>
        <a:lstStyle/>
        <a:p>
          <a:r>
            <a:rPr lang="en-US"/>
            <a:t>If you feel comfortable, you can approach the aggressor and share how their words impacted you or another</a:t>
          </a:r>
        </a:p>
      </dgm:t>
    </dgm:pt>
    <dgm:pt modelId="{9500B658-1992-48E8-B882-04AA51E58A90}" type="parTrans" cxnId="{E93993B9-9F93-4E64-B097-3225560BB944}">
      <dgm:prSet/>
      <dgm:spPr/>
      <dgm:t>
        <a:bodyPr/>
        <a:lstStyle/>
        <a:p>
          <a:endParaRPr lang="en-US"/>
        </a:p>
      </dgm:t>
    </dgm:pt>
    <dgm:pt modelId="{FE77D5AC-2B14-4DCD-A83E-1EC4110C116F}" type="sibTrans" cxnId="{E93993B9-9F93-4E64-B097-3225560BB944}">
      <dgm:prSet/>
      <dgm:spPr/>
      <dgm:t>
        <a:bodyPr/>
        <a:lstStyle/>
        <a:p>
          <a:endParaRPr lang="en-US"/>
        </a:p>
      </dgm:t>
    </dgm:pt>
    <dgm:pt modelId="{1DCBAB20-F1E4-419C-9DB6-BD40AAC17875}">
      <dgm:prSet/>
      <dgm:spPr/>
      <dgm:t>
        <a:bodyPr/>
        <a:lstStyle/>
        <a:p>
          <a:r>
            <a:rPr lang="en-US"/>
            <a:t>Remember to approach it with a growth mindset and to think of how it will change future interactions (situation dependent)</a:t>
          </a:r>
        </a:p>
      </dgm:t>
    </dgm:pt>
    <dgm:pt modelId="{6357C364-1B54-4D24-9ABA-FD94997126B6}" type="parTrans" cxnId="{AC87007E-EBCF-459C-B351-39DA8F39BBDF}">
      <dgm:prSet/>
      <dgm:spPr/>
      <dgm:t>
        <a:bodyPr/>
        <a:lstStyle/>
        <a:p>
          <a:endParaRPr lang="en-US"/>
        </a:p>
      </dgm:t>
    </dgm:pt>
    <dgm:pt modelId="{57357249-EA86-4510-9367-D4117519147B}" type="sibTrans" cxnId="{AC87007E-EBCF-459C-B351-39DA8F39BBDF}">
      <dgm:prSet/>
      <dgm:spPr/>
      <dgm:t>
        <a:bodyPr/>
        <a:lstStyle/>
        <a:p>
          <a:endParaRPr lang="en-US"/>
        </a:p>
      </dgm:t>
    </dgm:pt>
    <dgm:pt modelId="{F88B119D-4B82-440F-B045-3ABBDC4D7C55}" type="pres">
      <dgm:prSet presAssocID="{E47DF327-7732-416B-B458-B70A7317195A}" presName="root" presStyleCnt="0">
        <dgm:presLayoutVars>
          <dgm:dir/>
          <dgm:resizeHandles val="exact"/>
        </dgm:presLayoutVars>
      </dgm:prSet>
      <dgm:spPr/>
      <dgm:t>
        <a:bodyPr/>
        <a:lstStyle/>
        <a:p>
          <a:endParaRPr lang="en-US"/>
        </a:p>
      </dgm:t>
    </dgm:pt>
    <dgm:pt modelId="{08A20E19-B962-4041-8936-5791E0F2DED3}" type="pres">
      <dgm:prSet presAssocID="{CF28A57C-72C9-43A3-B07A-587CFBA94E56}" presName="compNode" presStyleCnt="0"/>
      <dgm:spPr/>
    </dgm:pt>
    <dgm:pt modelId="{B1479C3E-8B7A-4214-BCF9-F4518AF3357D}" type="pres">
      <dgm:prSet presAssocID="{CF28A57C-72C9-43A3-B07A-587CFBA94E5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Raised Hand"/>
        </a:ext>
      </dgm:extLst>
    </dgm:pt>
    <dgm:pt modelId="{75C29BBA-C3C0-4001-B23A-ACF4B034F64B}" type="pres">
      <dgm:prSet presAssocID="{CF28A57C-72C9-43A3-B07A-587CFBA94E56}" presName="iconSpace" presStyleCnt="0"/>
      <dgm:spPr/>
    </dgm:pt>
    <dgm:pt modelId="{CECC82E8-34F2-440F-A4EC-393BF7499716}" type="pres">
      <dgm:prSet presAssocID="{CF28A57C-72C9-43A3-B07A-587CFBA94E56}" presName="parTx" presStyleLbl="revTx" presStyleIdx="0" presStyleCnt="4">
        <dgm:presLayoutVars>
          <dgm:chMax val="0"/>
          <dgm:chPref val="0"/>
        </dgm:presLayoutVars>
      </dgm:prSet>
      <dgm:spPr/>
      <dgm:t>
        <a:bodyPr/>
        <a:lstStyle/>
        <a:p>
          <a:endParaRPr lang="en-US"/>
        </a:p>
      </dgm:t>
    </dgm:pt>
    <dgm:pt modelId="{A7466683-120F-4BF6-9906-DAF8A1B6B453}" type="pres">
      <dgm:prSet presAssocID="{CF28A57C-72C9-43A3-B07A-587CFBA94E56}" presName="txSpace" presStyleCnt="0"/>
      <dgm:spPr/>
    </dgm:pt>
    <dgm:pt modelId="{97BD4DA9-EF27-4676-A7F6-BB52EA0CC0BB}" type="pres">
      <dgm:prSet presAssocID="{CF28A57C-72C9-43A3-B07A-587CFBA94E56}" presName="desTx" presStyleLbl="revTx" presStyleIdx="1" presStyleCnt="4">
        <dgm:presLayoutVars/>
      </dgm:prSet>
      <dgm:spPr/>
      <dgm:t>
        <a:bodyPr/>
        <a:lstStyle/>
        <a:p>
          <a:endParaRPr lang="en-US"/>
        </a:p>
      </dgm:t>
    </dgm:pt>
    <dgm:pt modelId="{E69ED776-340E-466A-83F6-6B8861873822}" type="pres">
      <dgm:prSet presAssocID="{08228EE2-1A9F-4A70-A845-00AE577578AF}" presName="sibTrans" presStyleCnt="0"/>
      <dgm:spPr/>
    </dgm:pt>
    <dgm:pt modelId="{21F9CE9E-3CC9-415B-866C-91A1A9D0C32E}" type="pres">
      <dgm:prSet presAssocID="{7AEC6BDD-144D-426A-AF72-2B807156253B}" presName="compNode" presStyleCnt="0"/>
      <dgm:spPr/>
    </dgm:pt>
    <dgm:pt modelId="{D70EBAB0-2031-4C02-AA70-37B9A9EE0FD4}" type="pres">
      <dgm:prSet presAssocID="{7AEC6BDD-144D-426A-AF72-2B807156253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Confused Person"/>
        </a:ext>
      </dgm:extLst>
    </dgm:pt>
    <dgm:pt modelId="{47EDEE8C-8100-4DD3-8289-D84DAD052A5D}" type="pres">
      <dgm:prSet presAssocID="{7AEC6BDD-144D-426A-AF72-2B807156253B}" presName="iconSpace" presStyleCnt="0"/>
      <dgm:spPr/>
    </dgm:pt>
    <dgm:pt modelId="{6ACC6231-1E1B-4202-8819-FADEA2C762F4}" type="pres">
      <dgm:prSet presAssocID="{7AEC6BDD-144D-426A-AF72-2B807156253B}" presName="parTx" presStyleLbl="revTx" presStyleIdx="2" presStyleCnt="4">
        <dgm:presLayoutVars>
          <dgm:chMax val="0"/>
          <dgm:chPref val="0"/>
        </dgm:presLayoutVars>
      </dgm:prSet>
      <dgm:spPr/>
      <dgm:t>
        <a:bodyPr/>
        <a:lstStyle/>
        <a:p>
          <a:endParaRPr lang="en-US"/>
        </a:p>
      </dgm:t>
    </dgm:pt>
    <dgm:pt modelId="{0A50AB21-FFD6-4BF7-A2F7-B8C56AF3F22B}" type="pres">
      <dgm:prSet presAssocID="{7AEC6BDD-144D-426A-AF72-2B807156253B}" presName="txSpace" presStyleCnt="0"/>
      <dgm:spPr/>
    </dgm:pt>
    <dgm:pt modelId="{EECB8CC4-56BF-4FDB-BD9E-AFDA015CFDBC}" type="pres">
      <dgm:prSet presAssocID="{7AEC6BDD-144D-426A-AF72-2B807156253B}" presName="desTx" presStyleLbl="revTx" presStyleIdx="3" presStyleCnt="4">
        <dgm:presLayoutVars/>
      </dgm:prSet>
      <dgm:spPr/>
      <dgm:t>
        <a:bodyPr/>
        <a:lstStyle/>
        <a:p>
          <a:endParaRPr lang="en-US"/>
        </a:p>
      </dgm:t>
    </dgm:pt>
  </dgm:ptLst>
  <dgm:cxnLst>
    <dgm:cxn modelId="{FC4AF316-6973-43C3-B976-8613125226BD}" type="presOf" srcId="{1DCBAB20-F1E4-419C-9DB6-BD40AAC17875}" destId="{EECB8CC4-56BF-4FDB-BD9E-AFDA015CFDBC}" srcOrd="0" destOrd="1" presId="urn:microsoft.com/office/officeart/2018/5/layout/CenteredIconLabelDescriptionList"/>
    <dgm:cxn modelId="{864D598C-C975-4F5B-870D-BB9288B10AED}" type="presOf" srcId="{736C902A-DAA1-4549-AACF-740DFC9DE2C0}" destId="{97BD4DA9-EF27-4676-A7F6-BB52EA0CC0BB}" srcOrd="0" destOrd="0" presId="urn:microsoft.com/office/officeart/2018/5/layout/CenteredIconLabelDescriptionList"/>
    <dgm:cxn modelId="{2A5CAAAB-A1DF-41AF-ABB9-7671383FED4A}" type="presOf" srcId="{CF28A57C-72C9-43A3-B07A-587CFBA94E56}" destId="{CECC82E8-34F2-440F-A4EC-393BF7499716}" srcOrd="0" destOrd="0" presId="urn:microsoft.com/office/officeart/2018/5/layout/CenteredIconLabelDescriptionList"/>
    <dgm:cxn modelId="{D611BC27-1756-4472-8DB5-EE2469690121}" srcId="{E47DF327-7732-416B-B458-B70A7317195A}" destId="{CF28A57C-72C9-43A3-B07A-587CFBA94E56}" srcOrd="0" destOrd="0" parTransId="{9DC12849-90DC-4099-8C24-8ED8A4BA24AD}" sibTransId="{08228EE2-1A9F-4A70-A845-00AE577578AF}"/>
    <dgm:cxn modelId="{220E2213-C0D6-4475-9DB1-9A9329A7808F}" srcId="{CF28A57C-72C9-43A3-B07A-587CFBA94E56}" destId="{736C902A-DAA1-4549-AACF-740DFC9DE2C0}" srcOrd="0" destOrd="0" parTransId="{A62920F0-030F-47A4-96F0-02999EC959BE}" sibTransId="{B2870479-3039-46CB-9E13-B7FFB69C7652}"/>
    <dgm:cxn modelId="{0D8DCF94-717F-4F04-AF95-0A49ACE092DC}" type="presOf" srcId="{7E13C2B3-290F-4DD2-A024-9B2883094127}" destId="{EECB8CC4-56BF-4FDB-BD9E-AFDA015CFDBC}" srcOrd="0" destOrd="0" presId="urn:microsoft.com/office/officeart/2018/5/layout/CenteredIconLabelDescriptionList"/>
    <dgm:cxn modelId="{45DCED1A-8650-468A-9B45-2D73E5D87F72}" type="presOf" srcId="{7AEC6BDD-144D-426A-AF72-2B807156253B}" destId="{6ACC6231-1E1B-4202-8819-FADEA2C762F4}" srcOrd="0" destOrd="0" presId="urn:microsoft.com/office/officeart/2018/5/layout/CenteredIconLabelDescriptionList"/>
    <dgm:cxn modelId="{D8F022B9-1C51-4261-8D87-4ABA44F00746}" srcId="{E47DF327-7732-416B-B458-B70A7317195A}" destId="{7AEC6BDD-144D-426A-AF72-2B807156253B}" srcOrd="1" destOrd="0" parTransId="{2E32C2D6-1FD7-4892-BD16-9F845BCAD477}" sibTransId="{56F00EB1-E197-4F72-9586-9091FAC7CAA0}"/>
    <dgm:cxn modelId="{00623CDD-F90F-49B9-8DEF-CF3AB6D7522E}" type="presOf" srcId="{E47DF327-7732-416B-B458-B70A7317195A}" destId="{F88B119D-4B82-440F-B045-3ABBDC4D7C55}" srcOrd="0" destOrd="0" presId="urn:microsoft.com/office/officeart/2018/5/layout/CenteredIconLabelDescriptionList"/>
    <dgm:cxn modelId="{E93993B9-9F93-4E64-B097-3225560BB944}" srcId="{7AEC6BDD-144D-426A-AF72-2B807156253B}" destId="{7E13C2B3-290F-4DD2-A024-9B2883094127}" srcOrd="0" destOrd="0" parTransId="{9500B658-1992-48E8-B882-04AA51E58A90}" sibTransId="{FE77D5AC-2B14-4DCD-A83E-1EC4110C116F}"/>
    <dgm:cxn modelId="{AC87007E-EBCF-459C-B351-39DA8F39BBDF}" srcId="{7AEC6BDD-144D-426A-AF72-2B807156253B}" destId="{1DCBAB20-F1E4-419C-9DB6-BD40AAC17875}" srcOrd="1" destOrd="0" parTransId="{6357C364-1B54-4D24-9ABA-FD94997126B6}" sibTransId="{57357249-EA86-4510-9367-D4117519147B}"/>
    <dgm:cxn modelId="{8A63DAC9-8E2B-47D1-B69C-936404040F9C}" type="presOf" srcId="{713584CF-89EF-4E4C-93FC-235F2299F8A2}" destId="{97BD4DA9-EF27-4676-A7F6-BB52EA0CC0BB}" srcOrd="0" destOrd="1" presId="urn:microsoft.com/office/officeart/2018/5/layout/CenteredIconLabelDescriptionList"/>
    <dgm:cxn modelId="{45CF4C55-27D2-4CB1-9383-419C705DC0AE}" srcId="{CF28A57C-72C9-43A3-B07A-587CFBA94E56}" destId="{713584CF-89EF-4E4C-93FC-235F2299F8A2}" srcOrd="1" destOrd="0" parTransId="{18F0977A-F095-4BD3-BDC2-FB4E4F3EBF28}" sibTransId="{BABFB536-61DD-46B5-A5AA-195B39E68402}"/>
    <dgm:cxn modelId="{841C872A-48A0-45AD-82CB-E1FEBF108C2C}" type="presParOf" srcId="{F88B119D-4B82-440F-B045-3ABBDC4D7C55}" destId="{08A20E19-B962-4041-8936-5791E0F2DED3}" srcOrd="0" destOrd="0" presId="urn:microsoft.com/office/officeart/2018/5/layout/CenteredIconLabelDescriptionList"/>
    <dgm:cxn modelId="{A357FD38-F791-44DC-A090-B0172C8423B4}" type="presParOf" srcId="{08A20E19-B962-4041-8936-5791E0F2DED3}" destId="{B1479C3E-8B7A-4214-BCF9-F4518AF3357D}" srcOrd="0" destOrd="0" presId="urn:microsoft.com/office/officeart/2018/5/layout/CenteredIconLabelDescriptionList"/>
    <dgm:cxn modelId="{7D9D9867-EEA1-4F3A-ADC3-030D2DD10422}" type="presParOf" srcId="{08A20E19-B962-4041-8936-5791E0F2DED3}" destId="{75C29BBA-C3C0-4001-B23A-ACF4B034F64B}" srcOrd="1" destOrd="0" presId="urn:microsoft.com/office/officeart/2018/5/layout/CenteredIconLabelDescriptionList"/>
    <dgm:cxn modelId="{CF33F074-32D8-4EA5-83D3-AA39B3BE5B4C}" type="presParOf" srcId="{08A20E19-B962-4041-8936-5791E0F2DED3}" destId="{CECC82E8-34F2-440F-A4EC-393BF7499716}" srcOrd="2" destOrd="0" presId="urn:microsoft.com/office/officeart/2018/5/layout/CenteredIconLabelDescriptionList"/>
    <dgm:cxn modelId="{A873DC66-79D2-4F07-9B9D-6881F1CD96C9}" type="presParOf" srcId="{08A20E19-B962-4041-8936-5791E0F2DED3}" destId="{A7466683-120F-4BF6-9906-DAF8A1B6B453}" srcOrd="3" destOrd="0" presId="urn:microsoft.com/office/officeart/2018/5/layout/CenteredIconLabelDescriptionList"/>
    <dgm:cxn modelId="{12CF738A-CFB5-4CA5-85E0-413DAEE66115}" type="presParOf" srcId="{08A20E19-B962-4041-8936-5791E0F2DED3}" destId="{97BD4DA9-EF27-4676-A7F6-BB52EA0CC0BB}" srcOrd="4" destOrd="0" presId="urn:microsoft.com/office/officeart/2018/5/layout/CenteredIconLabelDescriptionList"/>
    <dgm:cxn modelId="{89EFE324-F581-4FEC-B4EA-3FBFEB5C785E}" type="presParOf" srcId="{F88B119D-4B82-440F-B045-3ABBDC4D7C55}" destId="{E69ED776-340E-466A-83F6-6B8861873822}" srcOrd="1" destOrd="0" presId="urn:microsoft.com/office/officeart/2018/5/layout/CenteredIconLabelDescriptionList"/>
    <dgm:cxn modelId="{214B20A1-7382-43AA-900D-AA0ACBBF8A9E}" type="presParOf" srcId="{F88B119D-4B82-440F-B045-3ABBDC4D7C55}" destId="{21F9CE9E-3CC9-415B-866C-91A1A9D0C32E}" srcOrd="2" destOrd="0" presId="urn:microsoft.com/office/officeart/2018/5/layout/CenteredIconLabelDescriptionList"/>
    <dgm:cxn modelId="{326E5565-9E28-4807-B475-080431697067}" type="presParOf" srcId="{21F9CE9E-3CC9-415B-866C-91A1A9D0C32E}" destId="{D70EBAB0-2031-4C02-AA70-37B9A9EE0FD4}" srcOrd="0" destOrd="0" presId="urn:microsoft.com/office/officeart/2018/5/layout/CenteredIconLabelDescriptionList"/>
    <dgm:cxn modelId="{3D5D5640-8D33-4177-96EF-40D131D761B0}" type="presParOf" srcId="{21F9CE9E-3CC9-415B-866C-91A1A9D0C32E}" destId="{47EDEE8C-8100-4DD3-8289-D84DAD052A5D}" srcOrd="1" destOrd="0" presId="urn:microsoft.com/office/officeart/2018/5/layout/CenteredIconLabelDescriptionList"/>
    <dgm:cxn modelId="{6C6E68B8-7023-4DD9-8B40-A51028532E21}" type="presParOf" srcId="{21F9CE9E-3CC9-415B-866C-91A1A9D0C32E}" destId="{6ACC6231-1E1B-4202-8819-FADEA2C762F4}" srcOrd="2" destOrd="0" presId="urn:microsoft.com/office/officeart/2018/5/layout/CenteredIconLabelDescriptionList"/>
    <dgm:cxn modelId="{2010497A-F18C-46B0-8223-C84852A6DD24}" type="presParOf" srcId="{21F9CE9E-3CC9-415B-866C-91A1A9D0C32E}" destId="{0A50AB21-FFD6-4BF7-A2F7-B8C56AF3F22B}" srcOrd="3" destOrd="0" presId="urn:microsoft.com/office/officeart/2018/5/layout/CenteredIconLabelDescriptionList"/>
    <dgm:cxn modelId="{EF96F279-EF73-4FE8-8AE4-0B87C10C4D29}" type="presParOf" srcId="{21F9CE9E-3CC9-415B-866C-91A1A9D0C32E}" destId="{EECB8CC4-56BF-4FDB-BD9E-AFDA015CFDB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215BA8-5B22-469E-80EA-E6BA21958678}"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24A5DA65-0F7F-4D70-91EE-ED27AD68CC31}">
      <dgm:prSet/>
      <dgm:spPr/>
      <dgm:t>
        <a:bodyPr/>
        <a:lstStyle/>
        <a:p>
          <a:pPr>
            <a:defRPr b="1"/>
          </a:pPr>
          <a:r>
            <a:rPr lang="en-US"/>
            <a:t>To be kept confidential:</a:t>
          </a:r>
        </a:p>
      </dgm:t>
    </dgm:pt>
    <dgm:pt modelId="{E813CBC1-2B2E-4221-8EE4-91EE6584EB46}" type="parTrans" cxnId="{ABEB5293-91CD-4FE3-AA15-81CD6238FF4D}">
      <dgm:prSet/>
      <dgm:spPr/>
      <dgm:t>
        <a:bodyPr/>
        <a:lstStyle/>
        <a:p>
          <a:endParaRPr lang="en-US"/>
        </a:p>
      </dgm:t>
    </dgm:pt>
    <dgm:pt modelId="{37F47422-1E5E-4E45-8EB2-CB4AE31B13A6}" type="sibTrans" cxnId="{ABEB5293-91CD-4FE3-AA15-81CD6238FF4D}">
      <dgm:prSet/>
      <dgm:spPr/>
      <dgm:t>
        <a:bodyPr/>
        <a:lstStyle/>
        <a:p>
          <a:endParaRPr lang="en-US"/>
        </a:p>
      </dgm:t>
    </dgm:pt>
    <dgm:pt modelId="{1259D3E7-B625-49B9-A79E-590F6CDF7AC3}">
      <dgm:prSet/>
      <dgm:spPr/>
      <dgm:t>
        <a:bodyPr/>
        <a:lstStyle/>
        <a:p>
          <a:r>
            <a:rPr lang="en-US" b="1"/>
            <a:t>Office of Prevention and Education (OPEN)</a:t>
          </a:r>
          <a:endParaRPr lang="en-US"/>
        </a:p>
      </dgm:t>
    </dgm:pt>
    <dgm:pt modelId="{EF8E8418-FC7D-46D0-8676-3FFFAF4C84F2}" type="parTrans" cxnId="{1660AEC2-83B9-4A26-8C76-E514FA503F1E}">
      <dgm:prSet/>
      <dgm:spPr/>
      <dgm:t>
        <a:bodyPr/>
        <a:lstStyle/>
        <a:p>
          <a:endParaRPr lang="en-US"/>
        </a:p>
      </dgm:t>
    </dgm:pt>
    <dgm:pt modelId="{414A2333-DB03-4C3E-8BAD-D96796C99E64}" type="sibTrans" cxnId="{1660AEC2-83B9-4A26-8C76-E514FA503F1E}">
      <dgm:prSet/>
      <dgm:spPr/>
      <dgm:t>
        <a:bodyPr/>
        <a:lstStyle/>
        <a:p>
          <a:endParaRPr lang="en-US"/>
        </a:p>
      </dgm:t>
    </dgm:pt>
    <dgm:pt modelId="{03F3F9ED-0639-42CC-925A-01C0C9C2B430}">
      <dgm:prSet/>
      <dgm:spPr/>
      <dgm:t>
        <a:bodyPr/>
        <a:lstStyle/>
        <a:p>
          <a:r>
            <a:rPr lang="en-US"/>
            <a:t>Website: </a:t>
          </a:r>
          <a:r>
            <a:rPr lang="en-US">
              <a:hlinkClick xmlns:r="http://schemas.openxmlformats.org/officeDocument/2006/relationships" r:id="rId1"/>
            </a:rPr>
            <a:t>www.northeastern.edu/open</a:t>
          </a:r>
          <a:endParaRPr lang="en-US"/>
        </a:p>
      </dgm:t>
    </dgm:pt>
    <dgm:pt modelId="{5BEAB36E-892E-45DC-B63D-CF1C78847805}" type="parTrans" cxnId="{DD1C1263-89D8-440D-A4AC-51CE61517E45}">
      <dgm:prSet/>
      <dgm:spPr/>
      <dgm:t>
        <a:bodyPr/>
        <a:lstStyle/>
        <a:p>
          <a:endParaRPr lang="en-US"/>
        </a:p>
      </dgm:t>
    </dgm:pt>
    <dgm:pt modelId="{8FFB4EBE-75B4-42EB-9D15-BAA191DE6536}" type="sibTrans" cxnId="{DD1C1263-89D8-440D-A4AC-51CE61517E45}">
      <dgm:prSet/>
      <dgm:spPr/>
      <dgm:t>
        <a:bodyPr/>
        <a:lstStyle/>
        <a:p>
          <a:endParaRPr lang="en-US"/>
        </a:p>
      </dgm:t>
    </dgm:pt>
    <dgm:pt modelId="{92BBF228-96B9-42E2-997C-56332798C1B1}">
      <dgm:prSet/>
      <dgm:spPr/>
      <dgm:t>
        <a:bodyPr/>
        <a:lstStyle/>
        <a:p>
          <a:r>
            <a:rPr lang="en-US"/>
            <a:t>Email: </a:t>
          </a:r>
          <a:r>
            <a:rPr lang="en-US">
              <a:hlinkClick xmlns:r="http://schemas.openxmlformats.org/officeDocument/2006/relationships" r:id="rId2"/>
            </a:rPr>
            <a:t>open@northeastern.edu</a:t>
          </a:r>
          <a:endParaRPr lang="en-US"/>
        </a:p>
      </dgm:t>
    </dgm:pt>
    <dgm:pt modelId="{407E8F7E-3D42-4743-ABD8-6D66EC9B5CE1}" type="parTrans" cxnId="{AD58807A-27B8-426C-ACEF-5033C3626864}">
      <dgm:prSet/>
      <dgm:spPr/>
      <dgm:t>
        <a:bodyPr/>
        <a:lstStyle/>
        <a:p>
          <a:endParaRPr lang="en-US"/>
        </a:p>
      </dgm:t>
    </dgm:pt>
    <dgm:pt modelId="{9673A997-040D-49F8-BBA6-9A4725E68044}" type="sibTrans" cxnId="{AD58807A-27B8-426C-ACEF-5033C3626864}">
      <dgm:prSet/>
      <dgm:spPr/>
      <dgm:t>
        <a:bodyPr/>
        <a:lstStyle/>
        <a:p>
          <a:endParaRPr lang="en-US"/>
        </a:p>
      </dgm:t>
    </dgm:pt>
    <dgm:pt modelId="{EB8D72AE-A33A-4EA5-B24D-ABCA150A5F4E}">
      <dgm:prSet/>
      <dgm:spPr/>
      <dgm:t>
        <a:bodyPr/>
        <a:lstStyle/>
        <a:p>
          <a:r>
            <a:rPr lang="en-US"/>
            <a:t>Phone: 617-373-4459</a:t>
          </a:r>
        </a:p>
      </dgm:t>
    </dgm:pt>
    <dgm:pt modelId="{D97D9C29-81D8-426B-8F4D-19EBB7A20382}" type="parTrans" cxnId="{491F1BAB-D5A7-401C-8BBE-19296A2431C0}">
      <dgm:prSet/>
      <dgm:spPr/>
      <dgm:t>
        <a:bodyPr/>
        <a:lstStyle/>
        <a:p>
          <a:endParaRPr lang="en-US"/>
        </a:p>
      </dgm:t>
    </dgm:pt>
    <dgm:pt modelId="{B3DD6604-1C5B-4CBC-B33D-0A3047FA56C0}" type="sibTrans" cxnId="{491F1BAB-D5A7-401C-8BBE-19296A2431C0}">
      <dgm:prSet/>
      <dgm:spPr/>
      <dgm:t>
        <a:bodyPr/>
        <a:lstStyle/>
        <a:p>
          <a:endParaRPr lang="en-US"/>
        </a:p>
      </dgm:t>
    </dgm:pt>
    <dgm:pt modelId="{62C1A322-FF50-4816-8512-45C64E3EF5CE}">
      <dgm:prSet/>
      <dgm:spPr/>
      <dgm:t>
        <a:bodyPr/>
        <a:lstStyle/>
        <a:p>
          <a:pPr>
            <a:defRPr b="1"/>
          </a:pPr>
          <a:r>
            <a:rPr lang="en-US"/>
            <a:t>Report any incidents to your onsite supervisor or HR personnel (may not be kept confidential depending on situation or company policy)</a:t>
          </a:r>
        </a:p>
      </dgm:t>
    </dgm:pt>
    <dgm:pt modelId="{31A6C32C-2DA3-4091-85F7-5013560BB3E5}" type="parTrans" cxnId="{B6B0A1B6-DC2F-404E-B89E-9530DE1C2401}">
      <dgm:prSet/>
      <dgm:spPr/>
      <dgm:t>
        <a:bodyPr/>
        <a:lstStyle/>
        <a:p>
          <a:endParaRPr lang="en-US"/>
        </a:p>
      </dgm:t>
    </dgm:pt>
    <dgm:pt modelId="{6407153A-76E8-45B2-B19F-B361C6B0F063}" type="sibTrans" cxnId="{B6B0A1B6-DC2F-404E-B89E-9530DE1C2401}">
      <dgm:prSet/>
      <dgm:spPr/>
      <dgm:t>
        <a:bodyPr/>
        <a:lstStyle/>
        <a:p>
          <a:endParaRPr lang="en-US"/>
        </a:p>
      </dgm:t>
    </dgm:pt>
    <dgm:pt modelId="{8D15923E-5BD5-470A-9A4C-633FD67C59DA}">
      <dgm:prSet/>
      <dgm:spPr/>
      <dgm:t>
        <a:bodyPr/>
        <a:lstStyle/>
        <a:p>
          <a:pPr>
            <a:defRPr b="1"/>
          </a:pPr>
          <a:r>
            <a:rPr lang="en-US"/>
            <a:t>Report to your co-op coordinator if you feel comfortable; this information would be private, but non-confidential</a:t>
          </a:r>
        </a:p>
      </dgm:t>
    </dgm:pt>
    <dgm:pt modelId="{ABB19729-3B20-4671-BFD1-0FF3866D0D64}" type="parTrans" cxnId="{C0D6D62D-1DC4-44FF-9718-5CA6A6677149}">
      <dgm:prSet/>
      <dgm:spPr/>
      <dgm:t>
        <a:bodyPr/>
        <a:lstStyle/>
        <a:p>
          <a:endParaRPr lang="en-US"/>
        </a:p>
      </dgm:t>
    </dgm:pt>
    <dgm:pt modelId="{02792785-22DD-4A8D-B30B-2BF08530731B}" type="sibTrans" cxnId="{C0D6D62D-1DC4-44FF-9718-5CA6A6677149}">
      <dgm:prSet/>
      <dgm:spPr/>
      <dgm:t>
        <a:bodyPr/>
        <a:lstStyle/>
        <a:p>
          <a:endParaRPr lang="en-US"/>
        </a:p>
      </dgm:t>
    </dgm:pt>
    <dgm:pt modelId="{77A8ADFD-4B47-4E32-9137-FD799E203452}" type="pres">
      <dgm:prSet presAssocID="{6D215BA8-5B22-469E-80EA-E6BA21958678}" presName="root" presStyleCnt="0">
        <dgm:presLayoutVars>
          <dgm:dir/>
          <dgm:resizeHandles val="exact"/>
        </dgm:presLayoutVars>
      </dgm:prSet>
      <dgm:spPr/>
      <dgm:t>
        <a:bodyPr/>
        <a:lstStyle/>
        <a:p>
          <a:endParaRPr lang="en-US"/>
        </a:p>
      </dgm:t>
    </dgm:pt>
    <dgm:pt modelId="{DC71ADAB-797F-4B1E-A1AA-3804FCF6994B}" type="pres">
      <dgm:prSet presAssocID="{24A5DA65-0F7F-4D70-91EE-ED27AD68CC31}" presName="compNode" presStyleCnt="0"/>
      <dgm:spPr/>
    </dgm:pt>
    <dgm:pt modelId="{DEB7A122-2035-414C-9715-334081CDFB1F}" type="pres">
      <dgm:prSet presAssocID="{24A5DA65-0F7F-4D70-91EE-ED27AD68CC31}"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Email"/>
        </a:ext>
      </dgm:extLst>
    </dgm:pt>
    <dgm:pt modelId="{943438AA-F5C7-49A2-B206-9A9928B5F32E}" type="pres">
      <dgm:prSet presAssocID="{24A5DA65-0F7F-4D70-91EE-ED27AD68CC31}" presName="iconSpace" presStyleCnt="0"/>
      <dgm:spPr/>
    </dgm:pt>
    <dgm:pt modelId="{1D36670E-BD0A-43E7-899E-AA9E20A371DE}" type="pres">
      <dgm:prSet presAssocID="{24A5DA65-0F7F-4D70-91EE-ED27AD68CC31}" presName="parTx" presStyleLbl="revTx" presStyleIdx="0" presStyleCnt="6">
        <dgm:presLayoutVars>
          <dgm:chMax val="0"/>
          <dgm:chPref val="0"/>
        </dgm:presLayoutVars>
      </dgm:prSet>
      <dgm:spPr/>
      <dgm:t>
        <a:bodyPr/>
        <a:lstStyle/>
        <a:p>
          <a:endParaRPr lang="en-US"/>
        </a:p>
      </dgm:t>
    </dgm:pt>
    <dgm:pt modelId="{4B1DABA3-A378-49E2-BF55-5CD68354313A}" type="pres">
      <dgm:prSet presAssocID="{24A5DA65-0F7F-4D70-91EE-ED27AD68CC31}" presName="txSpace" presStyleCnt="0"/>
      <dgm:spPr/>
    </dgm:pt>
    <dgm:pt modelId="{49952731-CAEF-411C-85D2-0114404DBF69}" type="pres">
      <dgm:prSet presAssocID="{24A5DA65-0F7F-4D70-91EE-ED27AD68CC31}" presName="desTx" presStyleLbl="revTx" presStyleIdx="1" presStyleCnt="6">
        <dgm:presLayoutVars/>
      </dgm:prSet>
      <dgm:spPr/>
      <dgm:t>
        <a:bodyPr/>
        <a:lstStyle/>
        <a:p>
          <a:endParaRPr lang="en-US"/>
        </a:p>
      </dgm:t>
    </dgm:pt>
    <dgm:pt modelId="{F5DD2E72-5C31-4325-B3BF-6A0460E7A019}" type="pres">
      <dgm:prSet presAssocID="{37F47422-1E5E-4E45-8EB2-CB4AE31B13A6}" presName="sibTrans" presStyleCnt="0"/>
      <dgm:spPr/>
    </dgm:pt>
    <dgm:pt modelId="{B870D270-D370-4DB7-BBF0-DC714991C7D2}" type="pres">
      <dgm:prSet presAssocID="{62C1A322-FF50-4816-8512-45C64E3EF5CE}" presName="compNode" presStyleCnt="0"/>
      <dgm:spPr/>
    </dgm:pt>
    <dgm:pt modelId="{9DAFFB04-4E72-4F4B-9E86-2EF8482BFE49}" type="pres">
      <dgm:prSet presAssocID="{62C1A322-FF50-4816-8512-45C64E3EF5CE}"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Office Worker"/>
        </a:ext>
      </dgm:extLst>
    </dgm:pt>
    <dgm:pt modelId="{354E443E-9317-43DD-A378-3417F33A94D4}" type="pres">
      <dgm:prSet presAssocID="{62C1A322-FF50-4816-8512-45C64E3EF5CE}" presName="iconSpace" presStyleCnt="0"/>
      <dgm:spPr/>
    </dgm:pt>
    <dgm:pt modelId="{5940D63A-2040-4E84-834F-4C85A5C7D144}" type="pres">
      <dgm:prSet presAssocID="{62C1A322-FF50-4816-8512-45C64E3EF5CE}" presName="parTx" presStyleLbl="revTx" presStyleIdx="2" presStyleCnt="6">
        <dgm:presLayoutVars>
          <dgm:chMax val="0"/>
          <dgm:chPref val="0"/>
        </dgm:presLayoutVars>
      </dgm:prSet>
      <dgm:spPr/>
      <dgm:t>
        <a:bodyPr/>
        <a:lstStyle/>
        <a:p>
          <a:endParaRPr lang="en-US"/>
        </a:p>
      </dgm:t>
    </dgm:pt>
    <dgm:pt modelId="{D9E4AF0D-43B4-430A-BEDC-E8089066EA84}" type="pres">
      <dgm:prSet presAssocID="{62C1A322-FF50-4816-8512-45C64E3EF5CE}" presName="txSpace" presStyleCnt="0"/>
      <dgm:spPr/>
    </dgm:pt>
    <dgm:pt modelId="{37545BBC-57CB-4C76-9B98-8963802EA828}" type="pres">
      <dgm:prSet presAssocID="{62C1A322-FF50-4816-8512-45C64E3EF5CE}" presName="desTx" presStyleLbl="revTx" presStyleIdx="3" presStyleCnt="6">
        <dgm:presLayoutVars/>
      </dgm:prSet>
      <dgm:spPr/>
    </dgm:pt>
    <dgm:pt modelId="{013B9DE8-BB23-4F06-8993-F701DE50FD39}" type="pres">
      <dgm:prSet presAssocID="{6407153A-76E8-45B2-B19F-B361C6B0F063}" presName="sibTrans" presStyleCnt="0"/>
      <dgm:spPr/>
    </dgm:pt>
    <dgm:pt modelId="{3EA5CB53-060D-4A45-89E5-233D6DF235C8}" type="pres">
      <dgm:prSet presAssocID="{8D15923E-5BD5-470A-9A4C-633FD67C59DA}" presName="compNode" presStyleCnt="0"/>
      <dgm:spPr/>
    </dgm:pt>
    <dgm:pt modelId="{C9F2C415-4DE0-4C2E-899A-B28A0CB4EF8F}" type="pres">
      <dgm:prSet presAssocID="{8D15923E-5BD5-470A-9A4C-633FD67C59DA}"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Medicine"/>
        </a:ext>
      </dgm:extLst>
    </dgm:pt>
    <dgm:pt modelId="{0BD70904-80E7-4E14-B78C-979C89B8AC16}" type="pres">
      <dgm:prSet presAssocID="{8D15923E-5BD5-470A-9A4C-633FD67C59DA}" presName="iconSpace" presStyleCnt="0"/>
      <dgm:spPr/>
    </dgm:pt>
    <dgm:pt modelId="{EC0C802B-0D14-4BC4-A758-B1E44C5DDE2D}" type="pres">
      <dgm:prSet presAssocID="{8D15923E-5BD5-470A-9A4C-633FD67C59DA}" presName="parTx" presStyleLbl="revTx" presStyleIdx="4" presStyleCnt="6">
        <dgm:presLayoutVars>
          <dgm:chMax val="0"/>
          <dgm:chPref val="0"/>
        </dgm:presLayoutVars>
      </dgm:prSet>
      <dgm:spPr/>
      <dgm:t>
        <a:bodyPr/>
        <a:lstStyle/>
        <a:p>
          <a:endParaRPr lang="en-US"/>
        </a:p>
      </dgm:t>
    </dgm:pt>
    <dgm:pt modelId="{E32822B6-AC8A-4925-A652-20E6139E2679}" type="pres">
      <dgm:prSet presAssocID="{8D15923E-5BD5-470A-9A4C-633FD67C59DA}" presName="txSpace" presStyleCnt="0"/>
      <dgm:spPr/>
    </dgm:pt>
    <dgm:pt modelId="{06D5F6E2-982C-4AA0-8A37-F2FF0D06732A}" type="pres">
      <dgm:prSet presAssocID="{8D15923E-5BD5-470A-9A4C-633FD67C59DA}" presName="desTx" presStyleLbl="revTx" presStyleIdx="5" presStyleCnt="6">
        <dgm:presLayoutVars/>
      </dgm:prSet>
      <dgm:spPr/>
    </dgm:pt>
  </dgm:ptLst>
  <dgm:cxnLst>
    <dgm:cxn modelId="{491F1BAB-D5A7-401C-8BBE-19296A2431C0}" srcId="{24A5DA65-0F7F-4D70-91EE-ED27AD68CC31}" destId="{EB8D72AE-A33A-4EA5-B24D-ABCA150A5F4E}" srcOrd="3" destOrd="0" parTransId="{D97D9C29-81D8-426B-8F4D-19EBB7A20382}" sibTransId="{B3DD6604-1C5B-4CBC-B33D-0A3047FA56C0}"/>
    <dgm:cxn modelId="{FF4BC2EF-3936-4D0C-B8DB-668BBD3C5E69}" type="presOf" srcId="{03F3F9ED-0639-42CC-925A-01C0C9C2B430}" destId="{49952731-CAEF-411C-85D2-0114404DBF69}" srcOrd="0" destOrd="1" presId="urn:microsoft.com/office/officeart/2018/5/layout/CenteredIconLabelDescriptionList"/>
    <dgm:cxn modelId="{2A860172-9F73-4DF6-A5F1-57BC08299925}" type="presOf" srcId="{92BBF228-96B9-42E2-997C-56332798C1B1}" destId="{49952731-CAEF-411C-85D2-0114404DBF69}" srcOrd="0" destOrd="2" presId="urn:microsoft.com/office/officeart/2018/5/layout/CenteredIconLabelDescriptionList"/>
    <dgm:cxn modelId="{B6B0A1B6-DC2F-404E-B89E-9530DE1C2401}" srcId="{6D215BA8-5B22-469E-80EA-E6BA21958678}" destId="{62C1A322-FF50-4816-8512-45C64E3EF5CE}" srcOrd="1" destOrd="0" parTransId="{31A6C32C-2DA3-4091-85F7-5013560BB3E5}" sibTransId="{6407153A-76E8-45B2-B19F-B361C6B0F063}"/>
    <dgm:cxn modelId="{1660AEC2-83B9-4A26-8C76-E514FA503F1E}" srcId="{24A5DA65-0F7F-4D70-91EE-ED27AD68CC31}" destId="{1259D3E7-B625-49B9-A79E-590F6CDF7AC3}" srcOrd="0" destOrd="0" parTransId="{EF8E8418-FC7D-46D0-8676-3FFFAF4C84F2}" sibTransId="{414A2333-DB03-4C3E-8BAD-D96796C99E64}"/>
    <dgm:cxn modelId="{07AC7B0C-51BC-48FC-9BF4-26530F3CE936}" type="presOf" srcId="{62C1A322-FF50-4816-8512-45C64E3EF5CE}" destId="{5940D63A-2040-4E84-834F-4C85A5C7D144}" srcOrd="0" destOrd="0" presId="urn:microsoft.com/office/officeart/2018/5/layout/CenteredIconLabelDescriptionList"/>
    <dgm:cxn modelId="{C0D6D62D-1DC4-44FF-9718-5CA6A6677149}" srcId="{6D215BA8-5B22-469E-80EA-E6BA21958678}" destId="{8D15923E-5BD5-470A-9A4C-633FD67C59DA}" srcOrd="2" destOrd="0" parTransId="{ABB19729-3B20-4671-BFD1-0FF3866D0D64}" sibTransId="{02792785-22DD-4A8D-B30B-2BF08530731B}"/>
    <dgm:cxn modelId="{2049F67F-DC8F-4A88-B1B9-9D26BB6B7498}" type="presOf" srcId="{8D15923E-5BD5-470A-9A4C-633FD67C59DA}" destId="{EC0C802B-0D14-4BC4-A758-B1E44C5DDE2D}" srcOrd="0" destOrd="0" presId="urn:microsoft.com/office/officeart/2018/5/layout/CenteredIconLabelDescriptionList"/>
    <dgm:cxn modelId="{CEA8C811-EDE0-4E71-9F92-41BB568D22F9}" type="presOf" srcId="{6D215BA8-5B22-469E-80EA-E6BA21958678}" destId="{77A8ADFD-4B47-4E32-9137-FD799E203452}" srcOrd="0" destOrd="0" presId="urn:microsoft.com/office/officeart/2018/5/layout/CenteredIconLabelDescriptionList"/>
    <dgm:cxn modelId="{51DAE4F9-DC85-4AEE-AE3C-1EB33D4BB9FE}" type="presOf" srcId="{EB8D72AE-A33A-4EA5-B24D-ABCA150A5F4E}" destId="{49952731-CAEF-411C-85D2-0114404DBF69}" srcOrd="0" destOrd="3" presId="urn:microsoft.com/office/officeart/2018/5/layout/CenteredIconLabelDescriptionList"/>
    <dgm:cxn modelId="{ABEB5293-91CD-4FE3-AA15-81CD6238FF4D}" srcId="{6D215BA8-5B22-469E-80EA-E6BA21958678}" destId="{24A5DA65-0F7F-4D70-91EE-ED27AD68CC31}" srcOrd="0" destOrd="0" parTransId="{E813CBC1-2B2E-4221-8EE4-91EE6584EB46}" sibTransId="{37F47422-1E5E-4E45-8EB2-CB4AE31B13A6}"/>
    <dgm:cxn modelId="{AD58807A-27B8-426C-ACEF-5033C3626864}" srcId="{24A5DA65-0F7F-4D70-91EE-ED27AD68CC31}" destId="{92BBF228-96B9-42E2-997C-56332798C1B1}" srcOrd="2" destOrd="0" parTransId="{407E8F7E-3D42-4743-ABD8-6D66EC9B5CE1}" sibTransId="{9673A997-040D-49F8-BBA6-9A4725E68044}"/>
    <dgm:cxn modelId="{443128FB-F8B4-4AAA-8A43-B5FEF3977BBF}" type="presOf" srcId="{1259D3E7-B625-49B9-A79E-590F6CDF7AC3}" destId="{49952731-CAEF-411C-85D2-0114404DBF69}" srcOrd="0" destOrd="0" presId="urn:microsoft.com/office/officeart/2018/5/layout/CenteredIconLabelDescriptionList"/>
    <dgm:cxn modelId="{BFCD3E37-C2DB-4E61-9581-A42FEF49F08B}" type="presOf" srcId="{24A5DA65-0F7F-4D70-91EE-ED27AD68CC31}" destId="{1D36670E-BD0A-43E7-899E-AA9E20A371DE}" srcOrd="0" destOrd="0" presId="urn:microsoft.com/office/officeart/2018/5/layout/CenteredIconLabelDescriptionList"/>
    <dgm:cxn modelId="{DD1C1263-89D8-440D-A4AC-51CE61517E45}" srcId="{24A5DA65-0F7F-4D70-91EE-ED27AD68CC31}" destId="{03F3F9ED-0639-42CC-925A-01C0C9C2B430}" srcOrd="1" destOrd="0" parTransId="{5BEAB36E-892E-45DC-B63D-CF1C78847805}" sibTransId="{8FFB4EBE-75B4-42EB-9D15-BAA191DE6536}"/>
    <dgm:cxn modelId="{0EE240F9-2F70-4BDB-9645-DA76AC9C65C6}" type="presParOf" srcId="{77A8ADFD-4B47-4E32-9137-FD799E203452}" destId="{DC71ADAB-797F-4B1E-A1AA-3804FCF6994B}" srcOrd="0" destOrd="0" presId="urn:microsoft.com/office/officeart/2018/5/layout/CenteredIconLabelDescriptionList"/>
    <dgm:cxn modelId="{200A7DC6-2942-4CC7-924A-4A8D629E7C52}" type="presParOf" srcId="{DC71ADAB-797F-4B1E-A1AA-3804FCF6994B}" destId="{DEB7A122-2035-414C-9715-334081CDFB1F}" srcOrd="0" destOrd="0" presId="urn:microsoft.com/office/officeart/2018/5/layout/CenteredIconLabelDescriptionList"/>
    <dgm:cxn modelId="{6F8CE876-019D-4B09-A47E-6664D13431D9}" type="presParOf" srcId="{DC71ADAB-797F-4B1E-A1AA-3804FCF6994B}" destId="{943438AA-F5C7-49A2-B206-9A9928B5F32E}" srcOrd="1" destOrd="0" presId="urn:microsoft.com/office/officeart/2018/5/layout/CenteredIconLabelDescriptionList"/>
    <dgm:cxn modelId="{D7658D31-7494-45EA-BE2D-9C5F06918CB7}" type="presParOf" srcId="{DC71ADAB-797F-4B1E-A1AA-3804FCF6994B}" destId="{1D36670E-BD0A-43E7-899E-AA9E20A371DE}" srcOrd="2" destOrd="0" presId="urn:microsoft.com/office/officeart/2018/5/layout/CenteredIconLabelDescriptionList"/>
    <dgm:cxn modelId="{8B5E240A-5B27-47A1-97B3-5B95F8F0B38E}" type="presParOf" srcId="{DC71ADAB-797F-4B1E-A1AA-3804FCF6994B}" destId="{4B1DABA3-A378-49E2-BF55-5CD68354313A}" srcOrd="3" destOrd="0" presId="urn:microsoft.com/office/officeart/2018/5/layout/CenteredIconLabelDescriptionList"/>
    <dgm:cxn modelId="{FD3740CE-9FB1-4BC3-B50B-2A3974C4C3FA}" type="presParOf" srcId="{DC71ADAB-797F-4B1E-A1AA-3804FCF6994B}" destId="{49952731-CAEF-411C-85D2-0114404DBF69}" srcOrd="4" destOrd="0" presId="urn:microsoft.com/office/officeart/2018/5/layout/CenteredIconLabelDescriptionList"/>
    <dgm:cxn modelId="{D04A6FAF-F993-4231-B5EB-4FFFEDD411CF}" type="presParOf" srcId="{77A8ADFD-4B47-4E32-9137-FD799E203452}" destId="{F5DD2E72-5C31-4325-B3BF-6A0460E7A019}" srcOrd="1" destOrd="0" presId="urn:microsoft.com/office/officeart/2018/5/layout/CenteredIconLabelDescriptionList"/>
    <dgm:cxn modelId="{0FE90F03-1A45-4D37-876A-68A2F904EAC4}" type="presParOf" srcId="{77A8ADFD-4B47-4E32-9137-FD799E203452}" destId="{B870D270-D370-4DB7-BBF0-DC714991C7D2}" srcOrd="2" destOrd="0" presId="urn:microsoft.com/office/officeart/2018/5/layout/CenteredIconLabelDescriptionList"/>
    <dgm:cxn modelId="{400947B0-7D74-4C64-9471-F9A3790B3C18}" type="presParOf" srcId="{B870D270-D370-4DB7-BBF0-DC714991C7D2}" destId="{9DAFFB04-4E72-4F4B-9E86-2EF8482BFE49}" srcOrd="0" destOrd="0" presId="urn:microsoft.com/office/officeart/2018/5/layout/CenteredIconLabelDescriptionList"/>
    <dgm:cxn modelId="{4820943B-9DAA-406F-95DF-CFB560C2C5C7}" type="presParOf" srcId="{B870D270-D370-4DB7-BBF0-DC714991C7D2}" destId="{354E443E-9317-43DD-A378-3417F33A94D4}" srcOrd="1" destOrd="0" presId="urn:microsoft.com/office/officeart/2018/5/layout/CenteredIconLabelDescriptionList"/>
    <dgm:cxn modelId="{506E212C-9D64-40F7-A88E-07518C64788C}" type="presParOf" srcId="{B870D270-D370-4DB7-BBF0-DC714991C7D2}" destId="{5940D63A-2040-4E84-834F-4C85A5C7D144}" srcOrd="2" destOrd="0" presId="urn:microsoft.com/office/officeart/2018/5/layout/CenteredIconLabelDescriptionList"/>
    <dgm:cxn modelId="{0C402A2E-F801-4B24-9F13-8672D9198C4A}" type="presParOf" srcId="{B870D270-D370-4DB7-BBF0-DC714991C7D2}" destId="{D9E4AF0D-43B4-430A-BEDC-E8089066EA84}" srcOrd="3" destOrd="0" presId="urn:microsoft.com/office/officeart/2018/5/layout/CenteredIconLabelDescriptionList"/>
    <dgm:cxn modelId="{49C8F832-365D-44EB-BB18-695847366688}" type="presParOf" srcId="{B870D270-D370-4DB7-BBF0-DC714991C7D2}" destId="{37545BBC-57CB-4C76-9B98-8963802EA828}" srcOrd="4" destOrd="0" presId="urn:microsoft.com/office/officeart/2018/5/layout/CenteredIconLabelDescriptionList"/>
    <dgm:cxn modelId="{05C7FF20-1D71-404D-8072-2F10490E1859}" type="presParOf" srcId="{77A8ADFD-4B47-4E32-9137-FD799E203452}" destId="{013B9DE8-BB23-4F06-8993-F701DE50FD39}" srcOrd="3" destOrd="0" presId="urn:microsoft.com/office/officeart/2018/5/layout/CenteredIconLabelDescriptionList"/>
    <dgm:cxn modelId="{E5F01891-59B4-429A-83D4-73FC302BC539}" type="presParOf" srcId="{77A8ADFD-4B47-4E32-9137-FD799E203452}" destId="{3EA5CB53-060D-4A45-89E5-233D6DF235C8}" srcOrd="4" destOrd="0" presId="urn:microsoft.com/office/officeart/2018/5/layout/CenteredIconLabelDescriptionList"/>
    <dgm:cxn modelId="{807B1709-BAD7-42A0-81FB-7C793A61D17E}" type="presParOf" srcId="{3EA5CB53-060D-4A45-89E5-233D6DF235C8}" destId="{C9F2C415-4DE0-4C2E-899A-B28A0CB4EF8F}" srcOrd="0" destOrd="0" presId="urn:microsoft.com/office/officeart/2018/5/layout/CenteredIconLabelDescriptionList"/>
    <dgm:cxn modelId="{CAE39644-2982-4021-861C-8B79CA3212BD}" type="presParOf" srcId="{3EA5CB53-060D-4A45-89E5-233D6DF235C8}" destId="{0BD70904-80E7-4E14-B78C-979C89B8AC16}" srcOrd="1" destOrd="0" presId="urn:microsoft.com/office/officeart/2018/5/layout/CenteredIconLabelDescriptionList"/>
    <dgm:cxn modelId="{87E9984E-9D89-4677-A4D2-2DDE7FAB7800}" type="presParOf" srcId="{3EA5CB53-060D-4A45-89E5-233D6DF235C8}" destId="{EC0C802B-0D14-4BC4-A758-B1E44C5DDE2D}" srcOrd="2" destOrd="0" presId="urn:microsoft.com/office/officeart/2018/5/layout/CenteredIconLabelDescriptionList"/>
    <dgm:cxn modelId="{30144FB4-A4F7-445B-9015-B4E5E35E2F6C}" type="presParOf" srcId="{3EA5CB53-060D-4A45-89E5-233D6DF235C8}" destId="{E32822B6-AC8A-4925-A652-20E6139E2679}" srcOrd="3" destOrd="0" presId="urn:microsoft.com/office/officeart/2018/5/layout/CenteredIconLabelDescriptionList"/>
    <dgm:cxn modelId="{18C9BE1A-7846-43E0-ACF9-3506D529FDC1}" type="presParOf" srcId="{3EA5CB53-060D-4A45-89E5-233D6DF235C8}" destId="{06D5F6E2-982C-4AA0-8A37-F2FF0D06732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CC434-6ABC-437F-B0EA-6217D4E28764}">
      <dsp:nvSpPr>
        <dsp:cNvPr id="0" name=""/>
        <dsp:cNvSpPr/>
      </dsp:nvSpPr>
      <dsp:spPr>
        <a:xfrm>
          <a:off x="0" y="1805"/>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BD443-89D4-4E6E-9E2C-4FD3877E1127}">
      <dsp:nvSpPr>
        <dsp:cNvPr id="0" name=""/>
        <dsp:cNvSpPr/>
      </dsp:nvSpPr>
      <dsp:spPr>
        <a:xfrm>
          <a:off x="276881" y="207750"/>
          <a:ext cx="503420" cy="50342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07C92A-9661-4A40-A5F8-C2E48514EB0C}">
      <dsp:nvSpPr>
        <dsp:cNvPr id="0" name=""/>
        <dsp:cNvSpPr/>
      </dsp:nvSpPr>
      <dsp:spPr>
        <a:xfrm>
          <a:off x="1057183" y="1805"/>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Learn about the diverse forms of identity and how they can be encountered in the workplace</a:t>
          </a:r>
        </a:p>
      </dsp:txBody>
      <dsp:txXfrm>
        <a:off x="1057183" y="1805"/>
        <a:ext cx="6829516" cy="915310"/>
      </dsp:txXfrm>
    </dsp:sp>
    <dsp:sp modelId="{F16A6140-B4A2-401A-A688-297D0B2EA91E}">
      <dsp:nvSpPr>
        <dsp:cNvPr id="0" name=""/>
        <dsp:cNvSpPr/>
      </dsp:nvSpPr>
      <dsp:spPr>
        <a:xfrm>
          <a:off x="0" y="1145944"/>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C1018-C63C-4BE8-A7E6-39FC6779C827}">
      <dsp:nvSpPr>
        <dsp:cNvPr id="0" name=""/>
        <dsp:cNvSpPr/>
      </dsp:nvSpPr>
      <dsp:spPr>
        <a:xfrm>
          <a:off x="276881" y="1351889"/>
          <a:ext cx="503420" cy="50342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B5B6C4-FA39-4C56-868B-6B78DA21EDED}">
      <dsp:nvSpPr>
        <dsp:cNvPr id="0" name=""/>
        <dsp:cNvSpPr/>
      </dsp:nvSpPr>
      <dsp:spPr>
        <a:xfrm>
          <a:off x="1057183" y="1145944"/>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Identify ways to achieve career goals through one’s identity</a:t>
          </a:r>
        </a:p>
      </dsp:txBody>
      <dsp:txXfrm>
        <a:off x="1057183" y="1145944"/>
        <a:ext cx="6829516" cy="915310"/>
      </dsp:txXfrm>
    </dsp:sp>
    <dsp:sp modelId="{CDEAF861-4EB1-4E2E-A679-51F77762C5B0}">
      <dsp:nvSpPr>
        <dsp:cNvPr id="0" name=""/>
        <dsp:cNvSpPr/>
      </dsp:nvSpPr>
      <dsp:spPr>
        <a:xfrm>
          <a:off x="0" y="2290082"/>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BAFDF-D945-4F06-BEE5-0093A146DE9F}">
      <dsp:nvSpPr>
        <dsp:cNvPr id="0" name=""/>
        <dsp:cNvSpPr/>
      </dsp:nvSpPr>
      <dsp:spPr>
        <a:xfrm>
          <a:off x="276881" y="2496027"/>
          <a:ext cx="503420" cy="50342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8194FA-5E3E-4C10-9CBE-2187186FA712}">
      <dsp:nvSpPr>
        <dsp:cNvPr id="0" name=""/>
        <dsp:cNvSpPr/>
      </dsp:nvSpPr>
      <dsp:spPr>
        <a:xfrm>
          <a:off x="1057183" y="2290082"/>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Review of Title IX policies and rights</a:t>
          </a:r>
        </a:p>
      </dsp:txBody>
      <dsp:txXfrm>
        <a:off x="1057183" y="2290082"/>
        <a:ext cx="6829516" cy="915310"/>
      </dsp:txXfrm>
    </dsp:sp>
    <dsp:sp modelId="{99DD0641-5A03-4288-95D2-DE6BA2A86C63}">
      <dsp:nvSpPr>
        <dsp:cNvPr id="0" name=""/>
        <dsp:cNvSpPr/>
      </dsp:nvSpPr>
      <dsp:spPr>
        <a:xfrm>
          <a:off x="0" y="3434221"/>
          <a:ext cx="78867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34C00-13F0-42E8-86E5-29128CD4B75F}">
      <dsp:nvSpPr>
        <dsp:cNvPr id="0" name=""/>
        <dsp:cNvSpPr/>
      </dsp:nvSpPr>
      <dsp:spPr>
        <a:xfrm>
          <a:off x="276881" y="3640166"/>
          <a:ext cx="503420" cy="50342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AD5174-0C76-4DFD-8E49-CA0EC5A70859}">
      <dsp:nvSpPr>
        <dsp:cNvPr id="0" name=""/>
        <dsp:cNvSpPr/>
      </dsp:nvSpPr>
      <dsp:spPr>
        <a:xfrm>
          <a:off x="1057183" y="3434221"/>
          <a:ext cx="68295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a:t>Be able to respond professionally to potentially reportable workplace situations</a:t>
          </a:r>
        </a:p>
      </dsp:txBody>
      <dsp:txXfrm>
        <a:off x="1057183" y="3434221"/>
        <a:ext cx="68295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8D61E-A20B-42EC-86FE-1836B9A0A2CC}">
      <dsp:nvSpPr>
        <dsp:cNvPr id="0" name=""/>
        <dsp:cNvSpPr/>
      </dsp:nvSpPr>
      <dsp:spPr>
        <a:xfrm>
          <a:off x="9447" y="869563"/>
          <a:ext cx="2550671" cy="76520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1560" tIns="201560" rIns="201560" bIns="201560" numCol="1" spcCol="1270" anchor="ctr" anchorCtr="0">
          <a:noAutofit/>
        </a:bodyPr>
        <a:lstStyle/>
        <a:p>
          <a:pPr lvl="0" algn="ctr" defTabSz="1111250">
            <a:lnSpc>
              <a:spcPct val="90000"/>
            </a:lnSpc>
            <a:spcBef>
              <a:spcPct val="0"/>
            </a:spcBef>
            <a:spcAft>
              <a:spcPct val="35000"/>
            </a:spcAft>
          </a:pPr>
          <a:r>
            <a:rPr lang="en-US" sz="2500" kern="1200"/>
            <a:t>Break</a:t>
          </a:r>
        </a:p>
      </dsp:txBody>
      <dsp:txXfrm>
        <a:off x="9447" y="869563"/>
        <a:ext cx="2550671" cy="765201"/>
      </dsp:txXfrm>
    </dsp:sp>
    <dsp:sp modelId="{F65554F1-B8F4-4EF9-A246-84F8C0B53864}">
      <dsp:nvSpPr>
        <dsp:cNvPr id="0" name=""/>
        <dsp:cNvSpPr/>
      </dsp:nvSpPr>
      <dsp:spPr>
        <a:xfrm>
          <a:off x="9447" y="1634765"/>
          <a:ext cx="2550671" cy="21613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lvl="0" algn="l" defTabSz="844550">
            <a:lnSpc>
              <a:spcPct val="90000"/>
            </a:lnSpc>
            <a:spcBef>
              <a:spcPct val="0"/>
            </a:spcBef>
            <a:spcAft>
              <a:spcPct val="35000"/>
            </a:spcAft>
          </a:pPr>
          <a:r>
            <a:rPr lang="en-US" sz="1900" kern="1200"/>
            <a:t>Break into groups of 5</a:t>
          </a:r>
        </a:p>
      </dsp:txBody>
      <dsp:txXfrm>
        <a:off x="9447" y="1634765"/>
        <a:ext cx="2550671" cy="2161332"/>
      </dsp:txXfrm>
    </dsp:sp>
    <dsp:sp modelId="{C0EC0C28-E07C-4394-B53C-1C3BF50A707A}">
      <dsp:nvSpPr>
        <dsp:cNvPr id="0" name=""/>
        <dsp:cNvSpPr/>
      </dsp:nvSpPr>
      <dsp:spPr>
        <a:xfrm>
          <a:off x="2668014" y="869563"/>
          <a:ext cx="2550671" cy="76520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1560" tIns="201560" rIns="201560" bIns="201560" numCol="1" spcCol="1270" anchor="ctr" anchorCtr="0">
          <a:noAutofit/>
        </a:bodyPr>
        <a:lstStyle/>
        <a:p>
          <a:pPr lvl="0" algn="ctr" defTabSz="1111250">
            <a:lnSpc>
              <a:spcPct val="90000"/>
            </a:lnSpc>
            <a:spcBef>
              <a:spcPct val="0"/>
            </a:spcBef>
            <a:spcAft>
              <a:spcPct val="35000"/>
            </a:spcAft>
          </a:pPr>
          <a:r>
            <a:rPr lang="en-US" sz="2500" kern="1200"/>
            <a:t>Talk about</a:t>
          </a:r>
        </a:p>
      </dsp:txBody>
      <dsp:txXfrm>
        <a:off x="2668014" y="869563"/>
        <a:ext cx="2550671" cy="765201"/>
      </dsp:txXfrm>
    </dsp:sp>
    <dsp:sp modelId="{9243FC0B-3861-4F2C-B79A-BCA6B4DD0767}">
      <dsp:nvSpPr>
        <dsp:cNvPr id="0" name=""/>
        <dsp:cNvSpPr/>
      </dsp:nvSpPr>
      <dsp:spPr>
        <a:xfrm>
          <a:off x="2668014" y="1634765"/>
          <a:ext cx="2550671" cy="21613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lvl="0" algn="l" defTabSz="844550">
            <a:lnSpc>
              <a:spcPct val="90000"/>
            </a:lnSpc>
            <a:spcBef>
              <a:spcPct val="0"/>
            </a:spcBef>
            <a:spcAft>
              <a:spcPct val="35000"/>
            </a:spcAft>
          </a:pPr>
          <a:r>
            <a:rPr lang="en-US" sz="1900" kern="1200"/>
            <a:t>Talk about your first name and where it came from</a:t>
          </a:r>
        </a:p>
        <a:p>
          <a:pPr marL="114300" lvl="1" indent="-114300" algn="l" defTabSz="666750">
            <a:lnSpc>
              <a:spcPct val="90000"/>
            </a:lnSpc>
            <a:spcBef>
              <a:spcPct val="0"/>
            </a:spcBef>
            <a:spcAft>
              <a:spcPct val="15000"/>
            </a:spcAft>
            <a:buChar char="••"/>
          </a:pPr>
          <a:r>
            <a:rPr lang="en-US" sz="1500" kern="1200"/>
            <a:t>Meaning behind it</a:t>
          </a:r>
        </a:p>
        <a:p>
          <a:pPr marL="114300" lvl="1" indent="-114300" algn="l" defTabSz="666750">
            <a:lnSpc>
              <a:spcPct val="90000"/>
            </a:lnSpc>
            <a:spcBef>
              <a:spcPct val="0"/>
            </a:spcBef>
            <a:spcAft>
              <a:spcPct val="15000"/>
            </a:spcAft>
            <a:buChar char="••"/>
          </a:pPr>
          <a:r>
            <a:rPr lang="en-US" sz="1500" kern="1200"/>
            <a:t>Family legacy</a:t>
          </a:r>
        </a:p>
        <a:p>
          <a:pPr marL="114300" lvl="1" indent="-114300" algn="l" defTabSz="666750">
            <a:lnSpc>
              <a:spcPct val="90000"/>
            </a:lnSpc>
            <a:spcBef>
              <a:spcPct val="0"/>
            </a:spcBef>
            <a:spcAft>
              <a:spcPct val="15000"/>
            </a:spcAft>
            <a:buChar char="••"/>
          </a:pPr>
          <a:r>
            <a:rPr lang="en-US" sz="1500" kern="1200"/>
            <a:t>Cultural heritage etc.</a:t>
          </a:r>
        </a:p>
      </dsp:txBody>
      <dsp:txXfrm>
        <a:off x="2668014" y="1634765"/>
        <a:ext cx="2550671" cy="2161332"/>
      </dsp:txXfrm>
    </dsp:sp>
    <dsp:sp modelId="{7A1BDE14-E6E9-4E9C-BA55-A6DA2F3559F4}">
      <dsp:nvSpPr>
        <dsp:cNvPr id="0" name=""/>
        <dsp:cNvSpPr/>
      </dsp:nvSpPr>
      <dsp:spPr>
        <a:xfrm>
          <a:off x="5326580" y="869563"/>
          <a:ext cx="2550671" cy="76520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1560" tIns="201560" rIns="201560" bIns="201560" numCol="1" spcCol="1270" anchor="ctr" anchorCtr="0">
          <a:noAutofit/>
        </a:bodyPr>
        <a:lstStyle/>
        <a:p>
          <a:pPr lvl="0" algn="ctr" defTabSz="1111250">
            <a:lnSpc>
              <a:spcPct val="90000"/>
            </a:lnSpc>
            <a:spcBef>
              <a:spcPct val="0"/>
            </a:spcBef>
            <a:spcAft>
              <a:spcPct val="35000"/>
            </a:spcAft>
          </a:pPr>
          <a:r>
            <a:rPr lang="en-US" sz="2500" kern="1200"/>
            <a:t>Share about</a:t>
          </a:r>
        </a:p>
      </dsp:txBody>
      <dsp:txXfrm>
        <a:off x="5326580" y="869563"/>
        <a:ext cx="2550671" cy="765201"/>
      </dsp:txXfrm>
    </dsp:sp>
    <dsp:sp modelId="{45A1F77C-D13B-42EE-B8A2-E2241D65CE87}">
      <dsp:nvSpPr>
        <dsp:cNvPr id="0" name=""/>
        <dsp:cNvSpPr/>
      </dsp:nvSpPr>
      <dsp:spPr>
        <a:xfrm>
          <a:off x="5326580" y="1634765"/>
          <a:ext cx="2550671" cy="21613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950" tIns="251950" rIns="251950" bIns="251950" numCol="1" spcCol="1270" anchor="t" anchorCtr="0">
          <a:noAutofit/>
        </a:bodyPr>
        <a:lstStyle/>
        <a:p>
          <a:pPr lvl="0" algn="l" defTabSz="844550">
            <a:lnSpc>
              <a:spcPct val="90000"/>
            </a:lnSpc>
            <a:spcBef>
              <a:spcPct val="0"/>
            </a:spcBef>
            <a:spcAft>
              <a:spcPct val="35000"/>
            </a:spcAft>
          </a:pPr>
          <a:r>
            <a:rPr lang="en-US" sz="1900" kern="1200"/>
            <a:t>Share about your hometown and what makes it special to you</a:t>
          </a:r>
        </a:p>
      </dsp:txBody>
      <dsp:txXfrm>
        <a:off x="5326580" y="1634765"/>
        <a:ext cx="2550671" cy="2161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9894-33C8-4A42-BBCA-1DBCE1631CB5}">
      <dsp:nvSpPr>
        <dsp:cNvPr id="0" name=""/>
        <dsp:cNvSpPr/>
      </dsp:nvSpPr>
      <dsp:spPr>
        <a:xfrm>
          <a:off x="1611629" y="1114"/>
          <a:ext cx="6446520" cy="114259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080" tIns="290218" rIns="125080" bIns="290218" numCol="1" spcCol="1270" anchor="ctr" anchorCtr="0">
          <a:noAutofit/>
        </a:bodyPr>
        <a:lstStyle/>
        <a:p>
          <a:pPr lvl="0" algn="l" defTabSz="933450">
            <a:lnSpc>
              <a:spcPct val="90000"/>
            </a:lnSpc>
            <a:spcBef>
              <a:spcPct val="0"/>
            </a:spcBef>
            <a:spcAft>
              <a:spcPct val="35000"/>
            </a:spcAft>
          </a:pPr>
          <a:r>
            <a:rPr lang="en-US" sz="2100" kern="1200"/>
            <a:t>Debrief with your family, friends, co-workers</a:t>
          </a:r>
        </a:p>
      </dsp:txBody>
      <dsp:txXfrm>
        <a:off x="1611629" y="1114"/>
        <a:ext cx="6446520" cy="1142590"/>
      </dsp:txXfrm>
    </dsp:sp>
    <dsp:sp modelId="{76A4029A-E0CF-48EF-BC66-C8F9734A254A}">
      <dsp:nvSpPr>
        <dsp:cNvPr id="0" name=""/>
        <dsp:cNvSpPr/>
      </dsp:nvSpPr>
      <dsp:spPr>
        <a:xfrm>
          <a:off x="0" y="1114"/>
          <a:ext cx="1611630" cy="114259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5282" tIns="112863" rIns="85282" bIns="112863" numCol="1" spcCol="1270" anchor="ctr" anchorCtr="0">
          <a:noAutofit/>
        </a:bodyPr>
        <a:lstStyle/>
        <a:p>
          <a:pPr lvl="0" algn="ctr" defTabSz="1155700">
            <a:lnSpc>
              <a:spcPct val="90000"/>
            </a:lnSpc>
            <a:spcBef>
              <a:spcPct val="0"/>
            </a:spcBef>
            <a:spcAft>
              <a:spcPct val="35000"/>
            </a:spcAft>
          </a:pPr>
          <a:r>
            <a:rPr lang="en-US" sz="2600" kern="1200"/>
            <a:t>Debrief</a:t>
          </a:r>
        </a:p>
      </dsp:txBody>
      <dsp:txXfrm>
        <a:off x="0" y="1114"/>
        <a:ext cx="1611630" cy="1142590"/>
      </dsp:txXfrm>
    </dsp:sp>
    <dsp:sp modelId="{711C214D-99C4-413F-9E91-05651C6EEFA4}">
      <dsp:nvSpPr>
        <dsp:cNvPr id="0" name=""/>
        <dsp:cNvSpPr/>
      </dsp:nvSpPr>
      <dsp:spPr>
        <a:xfrm>
          <a:off x="1611630" y="1212260"/>
          <a:ext cx="6446520" cy="114259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080" tIns="290218" rIns="125080" bIns="290218" numCol="1" spcCol="1270" anchor="ctr" anchorCtr="0">
          <a:noAutofit/>
        </a:bodyPr>
        <a:lstStyle/>
        <a:p>
          <a:pPr lvl="0" algn="l" defTabSz="933450">
            <a:lnSpc>
              <a:spcPct val="90000"/>
            </a:lnSpc>
            <a:spcBef>
              <a:spcPct val="0"/>
            </a:spcBef>
            <a:spcAft>
              <a:spcPct val="35000"/>
            </a:spcAft>
          </a:pPr>
          <a:r>
            <a:rPr lang="en-US" sz="2100" kern="1200"/>
            <a:t>Bring it up with your supervisor, co-op coordinator or HR</a:t>
          </a:r>
        </a:p>
      </dsp:txBody>
      <dsp:txXfrm>
        <a:off x="1611630" y="1212260"/>
        <a:ext cx="6446520" cy="1142590"/>
      </dsp:txXfrm>
    </dsp:sp>
    <dsp:sp modelId="{2645496E-435B-4434-AC5D-C05BECB0A9C4}">
      <dsp:nvSpPr>
        <dsp:cNvPr id="0" name=""/>
        <dsp:cNvSpPr/>
      </dsp:nvSpPr>
      <dsp:spPr>
        <a:xfrm>
          <a:off x="0" y="1212260"/>
          <a:ext cx="1611630" cy="114259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5282" tIns="112863" rIns="85282" bIns="112863" numCol="1" spcCol="1270" anchor="ctr" anchorCtr="0">
          <a:noAutofit/>
        </a:bodyPr>
        <a:lstStyle/>
        <a:p>
          <a:pPr lvl="0" algn="ctr" defTabSz="1155700">
            <a:lnSpc>
              <a:spcPct val="90000"/>
            </a:lnSpc>
            <a:spcBef>
              <a:spcPct val="0"/>
            </a:spcBef>
            <a:spcAft>
              <a:spcPct val="35000"/>
            </a:spcAft>
          </a:pPr>
          <a:r>
            <a:rPr lang="en-US" sz="2600" kern="1200"/>
            <a:t>Bring</a:t>
          </a:r>
        </a:p>
      </dsp:txBody>
      <dsp:txXfrm>
        <a:off x="0" y="1212260"/>
        <a:ext cx="1611630" cy="1142590"/>
      </dsp:txXfrm>
    </dsp:sp>
    <dsp:sp modelId="{85CFE043-B4AD-4917-A014-4C5A63A101D4}">
      <dsp:nvSpPr>
        <dsp:cNvPr id="0" name=""/>
        <dsp:cNvSpPr/>
      </dsp:nvSpPr>
      <dsp:spPr>
        <a:xfrm>
          <a:off x="1611630" y="2423406"/>
          <a:ext cx="6446520" cy="114259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5080" tIns="290218" rIns="125080" bIns="290218" numCol="1" spcCol="1270" anchor="ctr" anchorCtr="0">
          <a:noAutofit/>
        </a:bodyPr>
        <a:lstStyle/>
        <a:p>
          <a:pPr lvl="0" algn="l" defTabSz="933450">
            <a:lnSpc>
              <a:spcPct val="90000"/>
            </a:lnSpc>
            <a:spcBef>
              <a:spcPct val="0"/>
            </a:spcBef>
            <a:spcAft>
              <a:spcPct val="35000"/>
            </a:spcAft>
          </a:pPr>
          <a:r>
            <a:rPr lang="en-US" sz="2100" kern="1200"/>
            <a:t>Document any incidents</a:t>
          </a:r>
        </a:p>
      </dsp:txBody>
      <dsp:txXfrm>
        <a:off x="1611630" y="2423406"/>
        <a:ext cx="6446520" cy="1142590"/>
      </dsp:txXfrm>
    </dsp:sp>
    <dsp:sp modelId="{0A5F23B8-0240-4BDD-924D-9A9428F4A00A}">
      <dsp:nvSpPr>
        <dsp:cNvPr id="0" name=""/>
        <dsp:cNvSpPr/>
      </dsp:nvSpPr>
      <dsp:spPr>
        <a:xfrm>
          <a:off x="0" y="2423406"/>
          <a:ext cx="1611630" cy="114259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5282" tIns="112863" rIns="85282" bIns="112863" numCol="1" spcCol="1270" anchor="ctr" anchorCtr="0">
          <a:noAutofit/>
        </a:bodyPr>
        <a:lstStyle/>
        <a:p>
          <a:pPr lvl="0" algn="ctr" defTabSz="1155700">
            <a:lnSpc>
              <a:spcPct val="90000"/>
            </a:lnSpc>
            <a:spcBef>
              <a:spcPct val="0"/>
            </a:spcBef>
            <a:spcAft>
              <a:spcPct val="35000"/>
            </a:spcAft>
          </a:pPr>
          <a:r>
            <a:rPr lang="en-US" sz="2600" kern="1200"/>
            <a:t>Document</a:t>
          </a:r>
        </a:p>
      </dsp:txBody>
      <dsp:txXfrm>
        <a:off x="0" y="2423406"/>
        <a:ext cx="1611630" cy="11425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79C3E-8B7A-4214-BCF9-F4518AF3357D}">
      <dsp:nvSpPr>
        <dsp:cNvPr id="0" name=""/>
        <dsp:cNvSpPr/>
      </dsp:nvSpPr>
      <dsp:spPr>
        <a:xfrm>
          <a:off x="1198308" y="26561"/>
          <a:ext cx="1281879" cy="12639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CC82E8-34F2-440F-A4EC-393BF7499716}">
      <dsp:nvSpPr>
        <dsp:cNvPr id="0" name=""/>
        <dsp:cNvSpPr/>
      </dsp:nvSpPr>
      <dsp:spPr>
        <a:xfrm>
          <a:off x="7991" y="1451369"/>
          <a:ext cx="3662513" cy="541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511300">
            <a:lnSpc>
              <a:spcPct val="90000"/>
            </a:lnSpc>
            <a:spcBef>
              <a:spcPct val="0"/>
            </a:spcBef>
            <a:spcAft>
              <a:spcPct val="35000"/>
            </a:spcAft>
            <a:defRPr b="1"/>
          </a:pPr>
          <a:r>
            <a:rPr lang="en-US" sz="3400" kern="1200"/>
            <a:t>Pause</a:t>
          </a:r>
        </a:p>
      </dsp:txBody>
      <dsp:txXfrm>
        <a:off x="7991" y="1451369"/>
        <a:ext cx="3662513" cy="541685"/>
      </dsp:txXfrm>
    </dsp:sp>
    <dsp:sp modelId="{97BD4DA9-EF27-4676-A7F6-BB52EA0CC0BB}">
      <dsp:nvSpPr>
        <dsp:cNvPr id="0" name=""/>
        <dsp:cNvSpPr/>
      </dsp:nvSpPr>
      <dsp:spPr>
        <a:xfrm>
          <a:off x="7991" y="2067880"/>
          <a:ext cx="3662513" cy="1699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en-US" sz="1700" b="1" kern="1200"/>
            <a:t>Do not feel the need to educate on the spot!</a:t>
          </a:r>
          <a:endParaRPr lang="en-US" sz="1700" kern="1200"/>
        </a:p>
        <a:p>
          <a:pPr lvl="0" algn="ctr" defTabSz="755650">
            <a:lnSpc>
              <a:spcPct val="90000"/>
            </a:lnSpc>
            <a:spcBef>
              <a:spcPct val="0"/>
            </a:spcBef>
            <a:spcAft>
              <a:spcPct val="35000"/>
            </a:spcAft>
          </a:pPr>
          <a:r>
            <a:rPr lang="en-US" sz="1700" kern="1200"/>
            <a:t>Do not need to react right away</a:t>
          </a:r>
        </a:p>
      </dsp:txBody>
      <dsp:txXfrm>
        <a:off x="7991" y="2067880"/>
        <a:ext cx="3662513" cy="1699956"/>
      </dsp:txXfrm>
    </dsp:sp>
    <dsp:sp modelId="{D70EBAB0-2031-4C02-AA70-37B9A9EE0FD4}">
      <dsp:nvSpPr>
        <dsp:cNvPr id="0" name=""/>
        <dsp:cNvSpPr/>
      </dsp:nvSpPr>
      <dsp:spPr>
        <a:xfrm>
          <a:off x="5501761" y="26561"/>
          <a:ext cx="1281879" cy="12639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C6231-1E1B-4202-8819-FADEA2C762F4}">
      <dsp:nvSpPr>
        <dsp:cNvPr id="0" name=""/>
        <dsp:cNvSpPr/>
      </dsp:nvSpPr>
      <dsp:spPr>
        <a:xfrm>
          <a:off x="4311444" y="1451369"/>
          <a:ext cx="3662513" cy="541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511300">
            <a:lnSpc>
              <a:spcPct val="90000"/>
            </a:lnSpc>
            <a:spcBef>
              <a:spcPct val="0"/>
            </a:spcBef>
            <a:spcAft>
              <a:spcPct val="35000"/>
            </a:spcAft>
            <a:defRPr b="1"/>
          </a:pPr>
          <a:r>
            <a:rPr lang="en-US" sz="3400" kern="1200"/>
            <a:t>Have a Conversation</a:t>
          </a:r>
        </a:p>
      </dsp:txBody>
      <dsp:txXfrm>
        <a:off x="4311444" y="1451369"/>
        <a:ext cx="3662513" cy="541685"/>
      </dsp:txXfrm>
    </dsp:sp>
    <dsp:sp modelId="{EECB8CC4-56BF-4FDB-BD9E-AFDA015CFDBC}">
      <dsp:nvSpPr>
        <dsp:cNvPr id="0" name=""/>
        <dsp:cNvSpPr/>
      </dsp:nvSpPr>
      <dsp:spPr>
        <a:xfrm>
          <a:off x="4311444" y="2067880"/>
          <a:ext cx="3662513" cy="1699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en-US" sz="1700" kern="1200"/>
            <a:t>If you feel comfortable, you can approach the aggressor and share how their words impacted you or another</a:t>
          </a:r>
        </a:p>
        <a:p>
          <a:pPr lvl="0" algn="ctr" defTabSz="755650">
            <a:lnSpc>
              <a:spcPct val="90000"/>
            </a:lnSpc>
            <a:spcBef>
              <a:spcPct val="0"/>
            </a:spcBef>
            <a:spcAft>
              <a:spcPct val="35000"/>
            </a:spcAft>
          </a:pPr>
          <a:r>
            <a:rPr lang="en-US" sz="1700" kern="1200"/>
            <a:t>Remember to approach it with a growth mindset and to think of how it will change future interactions (situation dependent)</a:t>
          </a:r>
        </a:p>
      </dsp:txBody>
      <dsp:txXfrm>
        <a:off x="4311444" y="2067880"/>
        <a:ext cx="3662513" cy="1699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7A122-2035-414C-9715-334081CDFB1F}">
      <dsp:nvSpPr>
        <dsp:cNvPr id="0" name=""/>
        <dsp:cNvSpPr/>
      </dsp:nvSpPr>
      <dsp:spPr>
        <a:xfrm>
          <a:off x="765365" y="857611"/>
          <a:ext cx="823921" cy="8239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36670E-BD0A-43E7-899E-AA9E20A371DE}">
      <dsp:nvSpPr>
        <dsp:cNvPr id="0" name=""/>
        <dsp:cNvSpPr/>
      </dsp:nvSpPr>
      <dsp:spPr>
        <a:xfrm>
          <a:off x="295" y="1808402"/>
          <a:ext cx="2354062" cy="99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defRPr b="1"/>
          </a:pPr>
          <a:r>
            <a:rPr lang="en-US" sz="1400" kern="1200"/>
            <a:t>To be kept confidential:</a:t>
          </a:r>
        </a:p>
      </dsp:txBody>
      <dsp:txXfrm>
        <a:off x="295" y="1808402"/>
        <a:ext cx="2354062" cy="993120"/>
      </dsp:txXfrm>
    </dsp:sp>
    <dsp:sp modelId="{49952731-CAEF-411C-85D2-0114404DBF69}">
      <dsp:nvSpPr>
        <dsp:cNvPr id="0" name=""/>
        <dsp:cNvSpPr/>
      </dsp:nvSpPr>
      <dsp:spPr>
        <a:xfrm>
          <a:off x="295" y="2860531"/>
          <a:ext cx="2354062" cy="947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488950">
            <a:lnSpc>
              <a:spcPct val="90000"/>
            </a:lnSpc>
            <a:spcBef>
              <a:spcPct val="0"/>
            </a:spcBef>
            <a:spcAft>
              <a:spcPct val="35000"/>
            </a:spcAft>
          </a:pPr>
          <a:r>
            <a:rPr lang="en-US" sz="1100" b="1" kern="1200"/>
            <a:t>Office of Prevention and Education (OPEN)</a:t>
          </a:r>
          <a:endParaRPr lang="en-US" sz="1100" kern="1200"/>
        </a:p>
        <a:p>
          <a:pPr lvl="0" algn="ctr" defTabSz="488950">
            <a:lnSpc>
              <a:spcPct val="90000"/>
            </a:lnSpc>
            <a:spcBef>
              <a:spcPct val="0"/>
            </a:spcBef>
            <a:spcAft>
              <a:spcPct val="35000"/>
            </a:spcAft>
          </a:pPr>
          <a:r>
            <a:rPr lang="en-US" sz="1100" kern="1200"/>
            <a:t>Website: </a:t>
          </a:r>
          <a:r>
            <a:rPr lang="en-US" sz="1100" kern="1200">
              <a:hlinkClick xmlns:r="http://schemas.openxmlformats.org/officeDocument/2006/relationships" r:id="rId5"/>
            </a:rPr>
            <a:t>www.northeastern.edu/open</a:t>
          </a:r>
          <a:endParaRPr lang="en-US" sz="1100" kern="1200"/>
        </a:p>
        <a:p>
          <a:pPr lvl="0" algn="ctr" defTabSz="488950">
            <a:lnSpc>
              <a:spcPct val="90000"/>
            </a:lnSpc>
            <a:spcBef>
              <a:spcPct val="0"/>
            </a:spcBef>
            <a:spcAft>
              <a:spcPct val="35000"/>
            </a:spcAft>
          </a:pPr>
          <a:r>
            <a:rPr lang="en-US" sz="1100" kern="1200"/>
            <a:t>Email: </a:t>
          </a:r>
          <a:r>
            <a:rPr lang="en-US" sz="1100" kern="1200">
              <a:hlinkClick xmlns:r="http://schemas.openxmlformats.org/officeDocument/2006/relationships" r:id="rId6"/>
            </a:rPr>
            <a:t>open@northeastern.edu</a:t>
          </a:r>
          <a:endParaRPr lang="en-US" sz="1100" kern="1200"/>
        </a:p>
        <a:p>
          <a:pPr lvl="0" algn="ctr" defTabSz="488950">
            <a:lnSpc>
              <a:spcPct val="90000"/>
            </a:lnSpc>
            <a:spcBef>
              <a:spcPct val="0"/>
            </a:spcBef>
            <a:spcAft>
              <a:spcPct val="35000"/>
            </a:spcAft>
          </a:pPr>
          <a:r>
            <a:rPr lang="en-US" sz="1100" kern="1200"/>
            <a:t>Phone: 617-373-4459</a:t>
          </a:r>
        </a:p>
      </dsp:txBody>
      <dsp:txXfrm>
        <a:off x="295" y="2860531"/>
        <a:ext cx="2354062" cy="947519"/>
      </dsp:txXfrm>
    </dsp:sp>
    <dsp:sp modelId="{9DAFFB04-4E72-4F4B-9E86-2EF8482BFE49}">
      <dsp:nvSpPr>
        <dsp:cNvPr id="0" name=""/>
        <dsp:cNvSpPr/>
      </dsp:nvSpPr>
      <dsp:spPr>
        <a:xfrm>
          <a:off x="3531389" y="857611"/>
          <a:ext cx="823921" cy="8239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40D63A-2040-4E84-834F-4C85A5C7D144}">
      <dsp:nvSpPr>
        <dsp:cNvPr id="0" name=""/>
        <dsp:cNvSpPr/>
      </dsp:nvSpPr>
      <dsp:spPr>
        <a:xfrm>
          <a:off x="2766318" y="1808402"/>
          <a:ext cx="2354062" cy="99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defRPr b="1"/>
          </a:pPr>
          <a:r>
            <a:rPr lang="en-US" sz="1400" kern="1200"/>
            <a:t>Report any incidents to your onsite supervisor or HR personnel (may not be kept confidential depending on situation or company policy)</a:t>
          </a:r>
        </a:p>
      </dsp:txBody>
      <dsp:txXfrm>
        <a:off x="2766318" y="1808402"/>
        <a:ext cx="2354062" cy="993120"/>
      </dsp:txXfrm>
    </dsp:sp>
    <dsp:sp modelId="{37545BBC-57CB-4C76-9B98-8963802EA828}">
      <dsp:nvSpPr>
        <dsp:cNvPr id="0" name=""/>
        <dsp:cNvSpPr/>
      </dsp:nvSpPr>
      <dsp:spPr>
        <a:xfrm>
          <a:off x="2766318" y="2860531"/>
          <a:ext cx="2354062" cy="947519"/>
        </a:xfrm>
        <a:prstGeom prst="rect">
          <a:avLst/>
        </a:prstGeom>
        <a:noFill/>
        <a:ln>
          <a:noFill/>
        </a:ln>
        <a:effectLst/>
      </dsp:spPr>
      <dsp:style>
        <a:lnRef idx="0">
          <a:scrgbClr r="0" g="0" b="0"/>
        </a:lnRef>
        <a:fillRef idx="0">
          <a:scrgbClr r="0" g="0" b="0"/>
        </a:fillRef>
        <a:effectRef idx="0">
          <a:scrgbClr r="0" g="0" b="0"/>
        </a:effectRef>
        <a:fontRef idx="minor"/>
      </dsp:style>
    </dsp:sp>
    <dsp:sp modelId="{C9F2C415-4DE0-4C2E-899A-B28A0CB4EF8F}">
      <dsp:nvSpPr>
        <dsp:cNvPr id="0" name=""/>
        <dsp:cNvSpPr/>
      </dsp:nvSpPr>
      <dsp:spPr>
        <a:xfrm>
          <a:off x="6297412" y="857611"/>
          <a:ext cx="823921" cy="8239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0C802B-0D14-4BC4-A758-B1E44C5DDE2D}">
      <dsp:nvSpPr>
        <dsp:cNvPr id="0" name=""/>
        <dsp:cNvSpPr/>
      </dsp:nvSpPr>
      <dsp:spPr>
        <a:xfrm>
          <a:off x="5532342" y="1808402"/>
          <a:ext cx="2354062" cy="99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defRPr b="1"/>
          </a:pPr>
          <a:r>
            <a:rPr lang="en-US" sz="1400" kern="1200"/>
            <a:t>Report to your co-op coordinator if you feel comfortable; this information would be private, but non-confidential</a:t>
          </a:r>
        </a:p>
      </dsp:txBody>
      <dsp:txXfrm>
        <a:off x="5532342" y="1808402"/>
        <a:ext cx="2354062" cy="993120"/>
      </dsp:txXfrm>
    </dsp:sp>
    <dsp:sp modelId="{06D5F6E2-982C-4AA0-8A37-F2FF0D06732A}">
      <dsp:nvSpPr>
        <dsp:cNvPr id="0" name=""/>
        <dsp:cNvSpPr/>
      </dsp:nvSpPr>
      <dsp:spPr>
        <a:xfrm>
          <a:off x="5532342" y="2860531"/>
          <a:ext cx="2354062" cy="94751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15C2D8-2305-4743-BED5-971986441364}" type="datetimeFigureOut">
              <a:rPr lang="en-US" smtClean="0"/>
              <a:t>8/17/2020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E60BAF-BFA4-4031-B2D3-B46479C96B72}" type="slidenum">
              <a:rPr lang="en-US" smtClean="0"/>
              <a:t>‹#›</a:t>
            </a:fld>
            <a:endParaRPr lang="en-US"/>
          </a:p>
        </p:txBody>
      </p:sp>
    </p:spTree>
    <p:extLst>
      <p:ext uri="{BB962C8B-B14F-4D97-AF65-F5344CB8AC3E}">
        <p14:creationId xmlns:p14="http://schemas.microsoft.com/office/powerpoint/2010/main" val="7647471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3AB0BB-5B5E-4922-A979-6DA55E44DE09}" type="datetimeFigureOut">
              <a:rPr lang="en-US" smtClean="0"/>
              <a:t>8/17/2020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7A2F6D-AFE6-4130-9A9A-11715BB2EDE5}" type="slidenum">
              <a:rPr lang="en-US" smtClean="0"/>
              <a:t>‹#›</a:t>
            </a:fld>
            <a:endParaRPr lang="en-US"/>
          </a:p>
        </p:txBody>
      </p:sp>
    </p:spTree>
    <p:extLst>
      <p:ext uri="{BB962C8B-B14F-4D97-AF65-F5344CB8AC3E}">
        <p14:creationId xmlns:p14="http://schemas.microsoft.com/office/powerpoint/2010/main" val="1418232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bjzWENcW6NQ"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eeoc.gov/eeoc/task_force/harassment/upload/report.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hrm.org/hr-today/news/hr-news/conference-today/pages/2017/5-generations-7-values-endless-opportunities.aspx" TargetMode="External"/><Relationship Id="rId7" Type="http://schemas.openxmlformats.org/officeDocument/2006/relationships/hyperlink" Target="https://www.eeoc.gov/eeoc/task_force/harassment/upload/report.pdf"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nbcnews.com/feature/nbc-out/record-4-5-percent-u-s-adults-identify-lgbt-gallup-n877486" TargetMode="External"/><Relationship Id="rId5" Type="http://schemas.openxmlformats.org/officeDocument/2006/relationships/hyperlink" Target="https://www.pewresearch.org/fact-tank/2019/06/20/u-s-women-near-milestone-in-the-college-educated-labor-force/" TargetMode="External"/><Relationship Id="rId4" Type="http://schemas.openxmlformats.org/officeDocument/2006/relationships/hyperlink" Target="https://www.csac.ca.gov/sites/main/files/file-attachments/cenbr975.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Open to differences does not mean acceptance.  Respect and appreciation does not always equate to agreement but it may be a pathway to tolerance that allows us to see things from different perspectives.  </a:t>
            </a:r>
          </a:p>
          <a:p>
            <a:endParaRPr lang="en-US" altLang="en-US" dirty="0"/>
          </a:p>
          <a:p>
            <a:r>
              <a:rPr lang="en-US" altLang="en-US" dirty="0"/>
              <a:t>Ignorance is a two way street as well as a co-responsibility of both parties.  It is OK to be different but trying to understand that difference may go a long way to patient centered care.  </a:t>
            </a:r>
          </a:p>
          <a:p>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4</a:t>
            </a:fld>
            <a:endParaRPr lang="en-US"/>
          </a:p>
        </p:txBody>
      </p:sp>
    </p:spTree>
    <p:extLst>
      <p:ext uri="{BB962C8B-B14F-4D97-AF65-F5344CB8AC3E}">
        <p14:creationId xmlns:p14="http://schemas.microsoft.com/office/powerpoint/2010/main" val="487672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Companies have dedicated to celebrating</a:t>
            </a:r>
            <a:r>
              <a:rPr lang="en-US" baseline="0" dirty="0"/>
              <a:t> the Pride month or displaying the Pride flag at various spaces or in various capacities. More offices and workspaces are moving to gender neutral bathrooms so anyone can use any bathroom space available.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Share Melissa’s student story about Pride flag</a:t>
            </a:r>
          </a:p>
          <a:p>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15</a:t>
            </a:fld>
            <a:endParaRPr lang="en-US"/>
          </a:p>
        </p:txBody>
      </p:sp>
    </p:spTree>
    <p:extLst>
      <p:ext uri="{BB962C8B-B14F-4D97-AF65-F5344CB8AC3E}">
        <p14:creationId xmlns:p14="http://schemas.microsoft.com/office/powerpoint/2010/main" val="2630774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students that microaggression doesn’t have to be racial</a:t>
            </a:r>
            <a:r>
              <a:rPr lang="en-US" baseline="0" dirty="0"/>
              <a:t>. It can also be discrimination against one’s gender, orientation, mental or physical disability, nationality, identity and experience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a:t>
            </a:r>
            <a:r>
              <a:rPr lang="en-US" baseline="0" dirty="0"/>
              <a:t> video that uses film to illustrate different types of </a:t>
            </a:r>
            <a:r>
              <a:rPr lang="en-US" baseline="0" dirty="0" err="1"/>
              <a:t>microagression</a:t>
            </a:r>
            <a:r>
              <a:rPr lang="en-US" baseline="0" dirty="0"/>
              <a:t>: </a:t>
            </a:r>
            <a:r>
              <a:rPr lang="en-US" dirty="0">
                <a:hlinkClick r:id="rId3"/>
              </a:rPr>
              <a:t>https://www.youtube.com/watch?v=bjzWENcW6NQ</a:t>
            </a:r>
            <a:endParaRPr lang="en-US" dirty="0"/>
          </a:p>
          <a:p>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16</a:t>
            </a:fld>
            <a:endParaRPr lang="en-US"/>
          </a:p>
        </p:txBody>
      </p:sp>
    </p:spTree>
    <p:extLst>
      <p:ext uri="{BB962C8B-B14F-4D97-AF65-F5344CB8AC3E}">
        <p14:creationId xmlns:p14="http://schemas.microsoft.com/office/powerpoint/2010/main" val="224553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17</a:t>
            </a:fld>
            <a:endParaRPr lang="en-US"/>
          </a:p>
        </p:txBody>
      </p:sp>
    </p:spTree>
    <p:extLst>
      <p:ext uri="{BB962C8B-B14F-4D97-AF65-F5344CB8AC3E}">
        <p14:creationId xmlns:p14="http://schemas.microsoft.com/office/powerpoint/2010/main" val="875860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18</a:t>
            </a:fld>
            <a:endParaRPr lang="en-US"/>
          </a:p>
        </p:txBody>
      </p:sp>
    </p:spTree>
    <p:extLst>
      <p:ext uri="{BB962C8B-B14F-4D97-AF65-F5344CB8AC3E}">
        <p14:creationId xmlns:p14="http://schemas.microsoft.com/office/powerpoint/2010/main" val="3270046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can share own experience or experience of others </a:t>
            </a:r>
            <a:r>
              <a:rPr lang="en-US" baseline="0" dirty="0"/>
              <a:t>and ask students to provide any they might have.</a:t>
            </a:r>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19</a:t>
            </a:fld>
            <a:endParaRPr lang="en-US"/>
          </a:p>
        </p:txBody>
      </p:sp>
    </p:spTree>
    <p:extLst>
      <p:ext uri="{BB962C8B-B14F-4D97-AF65-F5344CB8AC3E}">
        <p14:creationId xmlns:p14="http://schemas.microsoft.com/office/powerpoint/2010/main" val="2201117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20</a:t>
            </a:fld>
            <a:endParaRPr lang="en-US"/>
          </a:p>
        </p:txBody>
      </p:sp>
    </p:spTree>
    <p:extLst>
      <p:ext uri="{BB962C8B-B14F-4D97-AF65-F5344CB8AC3E}">
        <p14:creationId xmlns:p14="http://schemas.microsoft.com/office/powerpoint/2010/main" val="3467965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21</a:t>
            </a:fld>
            <a:endParaRPr lang="en-US"/>
          </a:p>
        </p:txBody>
      </p:sp>
    </p:spTree>
    <p:extLst>
      <p:ext uri="{BB962C8B-B14F-4D97-AF65-F5344CB8AC3E}">
        <p14:creationId xmlns:p14="http://schemas.microsoft.com/office/powerpoint/2010/main" val="2590243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https://www.eeoc.gov//eeoc/task_force/harassment/upload/report.pdf</a:t>
            </a:r>
            <a:endParaRPr lang="en-US" dirty="0"/>
          </a:p>
        </p:txBody>
      </p:sp>
      <p:sp>
        <p:nvSpPr>
          <p:cNvPr id="4" name="Slide Number Placeholder 3"/>
          <p:cNvSpPr>
            <a:spLocks noGrp="1"/>
          </p:cNvSpPr>
          <p:nvPr>
            <p:ph type="sldNum" sz="quarter" idx="5"/>
          </p:nvPr>
        </p:nvSpPr>
        <p:spPr/>
        <p:txBody>
          <a:bodyPr/>
          <a:lstStyle/>
          <a:p>
            <a:fld id="{147A2F6D-AFE6-4130-9A9A-11715BB2EDE5}" type="slidenum">
              <a:rPr lang="en-US" smtClean="0"/>
              <a:t>23</a:t>
            </a:fld>
            <a:endParaRPr lang="en-US"/>
          </a:p>
        </p:txBody>
      </p:sp>
    </p:spTree>
    <p:extLst>
      <p:ext uri="{BB962C8B-B14F-4D97-AF65-F5344CB8AC3E}">
        <p14:creationId xmlns:p14="http://schemas.microsoft.com/office/powerpoint/2010/main" val="197802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Co-op coordinators are mandated reporters. We have to report any incidents of Title</a:t>
            </a:r>
            <a:r>
              <a:rPr lang="en-US" baseline="0" dirty="0"/>
              <a:t> IX violations, so we cannot promise confidentiality. </a:t>
            </a:r>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26</a:t>
            </a:fld>
            <a:endParaRPr lang="en-US"/>
          </a:p>
        </p:txBody>
      </p:sp>
    </p:spTree>
    <p:extLst>
      <p:ext uri="{BB962C8B-B14F-4D97-AF65-F5344CB8AC3E}">
        <p14:creationId xmlns:p14="http://schemas.microsoft.com/office/powerpoint/2010/main" val="199571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someone alters</a:t>
            </a:r>
            <a:r>
              <a:rPr lang="en-US" baseline="0" dirty="0"/>
              <a:t> their behavior or routine in order to feel comfortable or safe, it is an indicator of harassment.</a:t>
            </a:r>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27</a:t>
            </a:fld>
            <a:endParaRPr lang="en-US"/>
          </a:p>
        </p:txBody>
      </p:sp>
    </p:spTree>
    <p:extLst>
      <p:ext uri="{BB962C8B-B14F-4D97-AF65-F5344CB8AC3E}">
        <p14:creationId xmlns:p14="http://schemas.microsoft.com/office/powerpoint/2010/main" val="281000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discuss diversity in the US, we often look from a white lens, however, for our students who are people of color, it is often not representative of their experience. So through these three questions we are able to understand from their perspective what diversity means to them.</a:t>
            </a:r>
          </a:p>
        </p:txBody>
      </p:sp>
      <p:sp>
        <p:nvSpPr>
          <p:cNvPr id="4" name="Slide Number Placeholder 3"/>
          <p:cNvSpPr>
            <a:spLocks noGrp="1"/>
          </p:cNvSpPr>
          <p:nvPr>
            <p:ph type="sldNum" sz="quarter" idx="5"/>
          </p:nvPr>
        </p:nvSpPr>
        <p:spPr/>
        <p:txBody>
          <a:bodyPr/>
          <a:lstStyle/>
          <a:p>
            <a:fld id="{147A2F6D-AFE6-4130-9A9A-11715BB2EDE5}" type="slidenum">
              <a:rPr lang="en-US" smtClean="0"/>
              <a:t>5</a:t>
            </a:fld>
            <a:endParaRPr lang="en-US"/>
          </a:p>
        </p:txBody>
      </p:sp>
    </p:spTree>
    <p:extLst>
      <p:ext uri="{BB962C8B-B14F-4D97-AF65-F5344CB8AC3E}">
        <p14:creationId xmlns:p14="http://schemas.microsoft.com/office/powerpoint/2010/main" val="2588991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28</a:t>
            </a:fld>
            <a:endParaRPr lang="en-US"/>
          </a:p>
        </p:txBody>
      </p:sp>
    </p:spTree>
    <p:extLst>
      <p:ext uri="{BB962C8B-B14F-4D97-AF65-F5344CB8AC3E}">
        <p14:creationId xmlns:p14="http://schemas.microsoft.com/office/powerpoint/2010/main" val="209241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change to another example.</a:t>
            </a:r>
            <a:r>
              <a:rPr lang="en-US" baseline="0" dirty="0"/>
              <a:t> Podcast about </a:t>
            </a:r>
            <a:r>
              <a:rPr lang="en-US" baseline="0" dirty="0" err="1"/>
              <a:t>allbirds</a:t>
            </a:r>
            <a:r>
              <a:rPr lang="en-US" baseline="0" dirty="0"/>
              <a:t> on How I Built this - </a:t>
            </a:r>
            <a:r>
              <a:rPr lang="en-US" baseline="0" dirty="0" err="1"/>
              <a:t>allbirds</a:t>
            </a:r>
            <a:r>
              <a:rPr lang="en-US" baseline="0" dirty="0"/>
              <a:t>: Tom Brown &amp; Joey </a:t>
            </a:r>
            <a:r>
              <a:rPr lang="en-US" baseline="0" dirty="0" err="1"/>
              <a:t>Zwillnger</a:t>
            </a:r>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7</a:t>
            </a:fld>
            <a:endParaRPr lang="en-US"/>
          </a:p>
        </p:txBody>
      </p:sp>
    </p:spTree>
    <p:extLst>
      <p:ext uri="{BB962C8B-B14F-4D97-AF65-F5344CB8AC3E}">
        <p14:creationId xmlns:p14="http://schemas.microsoft.com/office/powerpoint/2010/main" val="339905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about your own identity and then open to</a:t>
            </a:r>
            <a:r>
              <a:rPr lang="en-US" baseline="0" dirty="0"/>
              <a:t> the class.</a:t>
            </a:r>
          </a:p>
          <a:p>
            <a:r>
              <a:rPr lang="en-US" baseline="0" dirty="0"/>
              <a:t>*We chose first name and not last name because in Indian culture, sometimes last names reveal their social status, and it can be a sensitive topic</a:t>
            </a:r>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8</a:t>
            </a:fld>
            <a:endParaRPr lang="en-US"/>
          </a:p>
        </p:txBody>
      </p:sp>
    </p:spTree>
    <p:extLst>
      <p:ext uri="{BB962C8B-B14F-4D97-AF65-F5344CB8AC3E}">
        <p14:creationId xmlns:p14="http://schemas.microsoft.com/office/powerpoint/2010/main" val="3816574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4D67ED4-B02D-401D-8025-C2A6C10BBE84}" type="slidenum">
              <a:rPr lang="en-US" smtClean="0">
                <a:ea typeface="ＭＳ Ｐゴシック" pitchFamily="34" charset="-128"/>
              </a:rPr>
              <a:pPr>
                <a:defRPr/>
              </a:pPr>
              <a:t>9</a:t>
            </a:fld>
            <a:endParaRPr lang="en-US">
              <a:ea typeface="ＭＳ Ｐゴシック" pitchFamily="34" charset="-128"/>
            </a:endParaRPr>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ea typeface="ＭＳ Ｐゴシック" pitchFamily="34" charset="-128"/>
              </a:rPr>
              <a:t>The inner circle of those things that we can perceive or are more easily informed of such as race, gender, ethnicity, sexual orientation, etc.</a:t>
            </a:r>
          </a:p>
          <a:p>
            <a:pPr eaLnBrk="1" hangingPunct="1">
              <a:spcBef>
                <a:spcPct val="0"/>
              </a:spcBef>
            </a:pPr>
            <a:endParaRPr lang="en-US" altLang="en-US" dirty="0">
              <a:ea typeface="ＭＳ Ｐゴシック" pitchFamily="34" charset="-128"/>
            </a:endParaRPr>
          </a:p>
          <a:p>
            <a:pPr eaLnBrk="1" hangingPunct="1">
              <a:spcBef>
                <a:spcPct val="0"/>
              </a:spcBef>
            </a:pPr>
            <a:r>
              <a:rPr lang="en-US" altLang="en-US" dirty="0">
                <a:ea typeface="ＭＳ Ｐゴシック" pitchFamily="34" charset="-128"/>
              </a:rPr>
              <a:t>However, when we explore the dynamics of diversity within our organizational cultures we see dynamics that go beyond this “inner circle”. . . </a:t>
            </a:r>
          </a:p>
          <a:p>
            <a:pPr eaLnBrk="1" hangingPunct="1">
              <a:spcBef>
                <a:spcPct val="0"/>
              </a:spcBef>
            </a:pPr>
            <a:endParaRPr lang="en-US" altLang="en-US" dirty="0">
              <a:ea typeface="ＭＳ Ｐゴシック" pitchFamily="34" charset="-128"/>
            </a:endParaRPr>
          </a:p>
          <a:p>
            <a:pPr eaLnBrk="1" hangingPunct="1">
              <a:spcBef>
                <a:spcPct val="0"/>
              </a:spcBef>
            </a:pPr>
            <a:r>
              <a:rPr lang="en-US" altLang="en-US" dirty="0">
                <a:ea typeface="ＭＳ Ｐゴシック" pitchFamily="34" charset="-128"/>
              </a:rPr>
              <a:t>When we look at these dimensions of diversity outside of the inner circle we see things that affect us each and everyday but that we may not necessarily acknowledge as diversity dynamics.  In the case of cultural competency (as we will define later) these dimensions in combination with those on the inner circle present a variety of dynamics that affect individual and organizational performance.  Historically, diversity as it has been framed at times within the paradigms of compliance (EEO/Affirmative Action) can be limiting in the evolution into cultural competency, we can look at various dimensions as part of a continuum</a:t>
            </a:r>
          </a:p>
          <a:p>
            <a:pPr eaLnBrk="1" hangingPunct="1">
              <a:spcBef>
                <a:spcPct val="0"/>
              </a:spcBef>
            </a:pPr>
            <a:endParaRPr lang="en-US" altLang="en-US" dirty="0">
              <a:ea typeface="ＭＳ Ｐゴシック" pitchFamily="34" charset="-128"/>
            </a:endParaRPr>
          </a:p>
          <a:p>
            <a:pPr eaLnBrk="1" hangingPunct="1">
              <a:spcBef>
                <a:spcPct val="0"/>
              </a:spcBef>
            </a:pPr>
            <a:r>
              <a:rPr lang="en-US" altLang="en-US" dirty="0">
                <a:ea typeface="ＭＳ Ｐゴシック" pitchFamily="34" charset="-128"/>
              </a:rPr>
              <a:t>THINK about the dimensions of diversity within your organization.</a:t>
            </a:r>
          </a:p>
          <a:p>
            <a:pPr eaLnBrk="1" hangingPunct="1">
              <a:spcBef>
                <a:spcPct val="0"/>
              </a:spcBef>
            </a:pPr>
            <a:r>
              <a:rPr lang="en-US" altLang="en-US" dirty="0">
                <a:ea typeface="ＭＳ Ｐゴシック" pitchFamily="34" charset="-128"/>
              </a:rPr>
              <a:t>RECALL examples of how these dimensions have created better solutions and how challenges or problems have arisen as a result of the dynamics within each dimension. </a:t>
            </a:r>
          </a:p>
          <a:p>
            <a:pPr eaLnBrk="1" hangingPunct="1">
              <a:spcBef>
                <a:spcPct val="0"/>
              </a:spcBef>
            </a:pPr>
            <a:r>
              <a:rPr lang="en-US" altLang="en-US" dirty="0">
                <a:ea typeface="ＭＳ Ｐゴシック" pitchFamily="34" charset="-128"/>
              </a:rPr>
              <a:t>DESCRIBE the example and the outcomes in the space below or with your colleagues after completing this module.</a:t>
            </a:r>
          </a:p>
        </p:txBody>
      </p:sp>
    </p:spTree>
    <p:extLst>
      <p:ext uri="{BB962C8B-B14F-4D97-AF65-F5344CB8AC3E}">
        <p14:creationId xmlns:p14="http://schemas.microsoft.com/office/powerpoint/2010/main" val="3347840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hlinkClick r:id="rId3"/>
              </a:rPr>
              <a:t>https://www.shrm.org/hr-today/news/hr-news/conference-today/pages/2017/5-generations-7-values-endless-opportunities.aspx</a:t>
            </a:r>
            <a:endParaRPr lang="en-US" dirty="0"/>
          </a:p>
          <a:p>
            <a:pPr marL="228600" indent="-228600">
              <a:buAutoNum type="arabicPeriod"/>
            </a:pPr>
            <a:r>
              <a:rPr lang="en-US" dirty="0">
                <a:hlinkClick r:id="rId4"/>
              </a:rPr>
              <a:t>https://www.csac.ca.gov/sites/main/files/file-attachments/cenbr975.pdf</a:t>
            </a:r>
            <a:endParaRPr lang="en-US" dirty="0"/>
          </a:p>
          <a:p>
            <a:pPr marL="228600" indent="-228600">
              <a:buAutoNum type="arabicPeriod"/>
            </a:pPr>
            <a:r>
              <a:rPr lang="en-US" dirty="0">
                <a:hlinkClick r:id="rId5"/>
              </a:rPr>
              <a:t>https://www.pewresearch.org/fact-tank/2019/06/20/u-s-women-near-milestone-in-the-college-educated-labor-force/</a:t>
            </a:r>
            <a:endParaRPr lang="en-US" dirty="0"/>
          </a:p>
          <a:p>
            <a:pPr marL="228600" indent="-228600">
              <a:buAutoNum type="arabicPeriod"/>
            </a:pPr>
            <a:r>
              <a:rPr lang="en-US" dirty="0">
                <a:hlinkClick r:id="rId6"/>
              </a:rPr>
              <a:t>https://www.nbcnews.com/feature/nbc-out/record-4-5-percent-u-s-adults-identify-lgbt-gallup-n877486</a:t>
            </a:r>
            <a:endParaRPr lang="en-US" dirty="0"/>
          </a:p>
          <a:p>
            <a:pPr marL="228600" indent="-228600">
              <a:buAutoNum type="arabicPeriod"/>
            </a:pPr>
            <a:r>
              <a:rPr lang="en-US" dirty="0">
                <a:hlinkClick r:id="rId7"/>
              </a:rPr>
              <a:t>https://www.eeoc.gov//eeoc/task_force/harassment/upload/report.pdf</a:t>
            </a: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47A2F6D-AFE6-4130-9A9A-11715BB2EDE5}" type="slidenum">
              <a:rPr lang="en-US" smtClean="0"/>
              <a:t>10</a:t>
            </a:fld>
            <a:endParaRPr lang="en-US"/>
          </a:p>
        </p:txBody>
      </p:sp>
    </p:spTree>
    <p:extLst>
      <p:ext uri="{BB962C8B-B14F-4D97-AF65-F5344CB8AC3E}">
        <p14:creationId xmlns:p14="http://schemas.microsoft.com/office/powerpoint/2010/main" val="2369580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that it is not men</a:t>
            </a:r>
            <a:r>
              <a:rPr lang="en-US" baseline="0" dirty="0"/>
              <a:t> vs. women!</a:t>
            </a:r>
          </a:p>
          <a:p>
            <a:endParaRPr lang="en-US" baseline="0" dirty="0"/>
          </a:p>
          <a:p>
            <a:r>
              <a:rPr lang="en-US" baseline="0" dirty="0"/>
              <a:t>Gender identity is different from sexual orientation.</a:t>
            </a:r>
          </a:p>
        </p:txBody>
      </p:sp>
      <p:sp>
        <p:nvSpPr>
          <p:cNvPr id="4" name="Slide Number Placeholder 3"/>
          <p:cNvSpPr>
            <a:spLocks noGrp="1"/>
          </p:cNvSpPr>
          <p:nvPr>
            <p:ph type="sldNum" sz="quarter" idx="10"/>
          </p:nvPr>
        </p:nvSpPr>
        <p:spPr/>
        <p:txBody>
          <a:bodyPr/>
          <a:lstStyle/>
          <a:p>
            <a:fld id="{147A2F6D-AFE6-4130-9A9A-11715BB2EDE5}" type="slidenum">
              <a:rPr lang="en-US" smtClean="0"/>
              <a:t>12</a:t>
            </a:fld>
            <a:endParaRPr lang="en-US"/>
          </a:p>
        </p:txBody>
      </p:sp>
    </p:spTree>
    <p:extLst>
      <p:ext uri="{BB962C8B-B14F-4D97-AF65-F5344CB8AC3E}">
        <p14:creationId xmlns:p14="http://schemas.microsoft.com/office/powerpoint/2010/main" val="1697308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about</a:t>
            </a:r>
            <a:r>
              <a:rPr lang="en-US" baseline="0" dirty="0"/>
              <a:t> knowing everything in depth or speak to it, but to not assume someone’s identity based on how they look or their name.</a:t>
            </a:r>
            <a:endParaRPr lang="en-US" dirty="0"/>
          </a:p>
        </p:txBody>
      </p:sp>
      <p:sp>
        <p:nvSpPr>
          <p:cNvPr id="4" name="Slide Number Placeholder 3"/>
          <p:cNvSpPr>
            <a:spLocks noGrp="1"/>
          </p:cNvSpPr>
          <p:nvPr>
            <p:ph type="sldNum" sz="quarter" idx="10"/>
          </p:nvPr>
        </p:nvSpPr>
        <p:spPr/>
        <p:txBody>
          <a:bodyPr/>
          <a:lstStyle/>
          <a:p>
            <a:fld id="{147A2F6D-AFE6-4130-9A9A-11715BB2EDE5}" type="slidenum">
              <a:rPr lang="en-US" smtClean="0"/>
              <a:t>13</a:t>
            </a:fld>
            <a:endParaRPr lang="en-US"/>
          </a:p>
        </p:txBody>
      </p:sp>
    </p:spTree>
    <p:extLst>
      <p:ext uri="{BB962C8B-B14F-4D97-AF65-F5344CB8AC3E}">
        <p14:creationId xmlns:p14="http://schemas.microsoft.com/office/powerpoint/2010/main" val="3059845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the person and see how they refer to themselves in their online bio</a:t>
            </a:r>
          </a:p>
        </p:txBody>
      </p:sp>
      <p:sp>
        <p:nvSpPr>
          <p:cNvPr id="4" name="Slide Number Placeholder 3"/>
          <p:cNvSpPr>
            <a:spLocks noGrp="1"/>
          </p:cNvSpPr>
          <p:nvPr>
            <p:ph type="sldNum" sz="quarter" idx="5"/>
          </p:nvPr>
        </p:nvSpPr>
        <p:spPr/>
        <p:txBody>
          <a:bodyPr/>
          <a:lstStyle/>
          <a:p>
            <a:fld id="{147A2F6D-AFE6-4130-9A9A-11715BB2EDE5}" type="slidenum">
              <a:rPr lang="en-US" smtClean="0"/>
              <a:t>14</a:t>
            </a:fld>
            <a:endParaRPr lang="en-US"/>
          </a:p>
        </p:txBody>
      </p:sp>
    </p:spTree>
    <p:extLst>
      <p:ext uri="{BB962C8B-B14F-4D97-AF65-F5344CB8AC3E}">
        <p14:creationId xmlns:p14="http://schemas.microsoft.com/office/powerpoint/2010/main" val="3363787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6.jpeg"/><Relationship Id="rId1" Type="http://schemas.openxmlformats.org/officeDocument/2006/relationships/slideMaster" Target="../slideMasters/slideMaster9.xml"/><Relationship Id="rId4" Type="http://schemas.openxmlformats.org/officeDocument/2006/relationships/image" Target="../media/image23.emf"/></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9.emf"/><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711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875264"/>
            <a:ext cx="1971675" cy="5811838"/>
          </a:xfrm>
        </p:spPr>
        <p:txBody>
          <a:bodyPr vert="eaVert"/>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875264"/>
            <a:ext cx="5800725" cy="5811838"/>
          </a:xfrm>
        </p:spPr>
        <p:txBody>
          <a:bodyPr vert="eaVert"/>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8783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1D7E40-F6B2-BD4D-8346-73ACB64B4C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00" y="1"/>
            <a:ext cx="4572001" cy="6858000"/>
          </a:xfrm>
          <a:prstGeom prst="rect">
            <a:avLst/>
          </a:prstGeom>
        </p:spPr>
      </p:pic>
      <p:sp>
        <p:nvSpPr>
          <p:cNvPr id="11" name="Title 1"/>
          <p:cNvSpPr>
            <a:spLocks noGrp="1"/>
          </p:cNvSpPr>
          <p:nvPr>
            <p:ph type="title"/>
          </p:nvPr>
        </p:nvSpPr>
        <p:spPr>
          <a:xfrm>
            <a:off x="628650" y="365126"/>
            <a:ext cx="3708400" cy="1325563"/>
          </a:xfrm>
        </p:spPr>
        <p:txBody>
          <a:bodyPr/>
          <a:lstStyle>
            <a:lvl1pPr>
              <a:defRPr>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51" y="6397396"/>
            <a:ext cx="2016578" cy="240173"/>
          </a:xfrm>
          <a:prstGeom prst="rect">
            <a:avLst/>
          </a:prstGeom>
        </p:spPr>
      </p:pic>
      <p:cxnSp>
        <p:nvCxnSpPr>
          <p:cNvPr id="16" name="Straight Connector 15"/>
          <p:cNvCxnSpPr/>
          <p:nvPr userDrawn="1"/>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sp>
        <p:nvSpPr>
          <p:cNvPr id="9" name="Content Placeholder 2">
            <a:extLst>
              <a:ext uri="{FF2B5EF4-FFF2-40B4-BE49-F238E27FC236}">
                <a16:creationId xmlns:a16="http://schemas.microsoft.com/office/drawing/2014/main" id="{E3CB1F5E-6267-B140-A990-BAD0B865B8E6}"/>
              </a:ext>
            </a:extLst>
          </p:cNvPr>
          <p:cNvSpPr>
            <a:spLocks noGrp="1"/>
          </p:cNvSpPr>
          <p:nvPr>
            <p:ph sz="half" idx="11"/>
          </p:nvPr>
        </p:nvSpPr>
        <p:spPr>
          <a:xfrm>
            <a:off x="628650" y="1825625"/>
            <a:ext cx="3708399" cy="4351302"/>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04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Rectangle 8"/>
          <p:cNvSpPr/>
          <p:nvPr userDrawn="1"/>
        </p:nvSpPr>
        <p:spPr>
          <a:xfrm>
            <a:off x="3863340" y="0"/>
            <a:ext cx="52806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3" name="Picture Placeholder 2"/>
          <p:cNvSpPr>
            <a:spLocks noGrp="1"/>
          </p:cNvSpPr>
          <p:nvPr>
            <p:ph type="pic" idx="1" hasCustomPrompt="1"/>
          </p:nvPr>
        </p:nvSpPr>
        <p:spPr>
          <a:xfrm>
            <a:off x="3863340" y="0"/>
            <a:ext cx="5280660" cy="5562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  </a:t>
            </a:r>
          </a:p>
        </p:txBody>
      </p:sp>
      <p:sp>
        <p:nvSpPr>
          <p:cNvPr id="4" name="Text Placeholder 3"/>
          <p:cNvSpPr>
            <a:spLocks noGrp="1"/>
          </p:cNvSpPr>
          <p:nvPr>
            <p:ph type="body" sz="half" idx="2"/>
          </p:nvPr>
        </p:nvSpPr>
        <p:spPr>
          <a:xfrm>
            <a:off x="629841" y="2057399"/>
            <a:ext cx="2949178" cy="3962391"/>
          </a:xfrm>
        </p:spPr>
        <p:txBody>
          <a:bodyPr/>
          <a:lstStyle>
            <a:lvl1pPr marL="0" indent="0">
              <a:buNone/>
              <a:defRPr sz="1200">
                <a:latin typeface="Arial" panose="020B0604020202020204" pitchFamily="34" charset="0"/>
                <a:ea typeface="Arial" panose="020B060402020202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Title 1"/>
          <p:cNvSpPr>
            <a:spLocks noGrp="1"/>
          </p:cNvSpPr>
          <p:nvPr>
            <p:ph type="title"/>
          </p:nvPr>
        </p:nvSpPr>
        <p:spPr>
          <a:xfrm>
            <a:off x="629841" y="457200"/>
            <a:ext cx="2949178" cy="1379768"/>
          </a:xfrm>
        </p:spPr>
        <p:txBody>
          <a:bodyPr anchor="b"/>
          <a:lstStyle>
            <a:lvl1pPr>
              <a:defRPr sz="24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10" name="Straight Connector 9"/>
          <p:cNvCxnSpPr/>
          <p:nvPr userDrawn="1"/>
        </p:nvCxnSpPr>
        <p:spPr>
          <a:xfrm>
            <a:off x="628650"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7953919" y="5794904"/>
            <a:ext cx="809625" cy="830792"/>
          </a:xfrm>
          <a:prstGeom prst="rect">
            <a:avLst/>
          </a:prstGeom>
        </p:spPr>
      </p:pic>
      <p:cxnSp>
        <p:nvCxnSpPr>
          <p:cNvPr id="8" name="Straight Connector 7">
            <a:extLst>
              <a:ext uri="{FF2B5EF4-FFF2-40B4-BE49-F238E27FC236}">
                <a16:creationId xmlns:a16="http://schemas.microsoft.com/office/drawing/2014/main" id="{A7ADB895-80A4-BC46-9196-818864AE13F0}"/>
              </a:ext>
            </a:extLst>
          </p:cNvPr>
          <p:cNvCxnSpPr>
            <a:cxnSpLocks/>
          </p:cNvCxnSpPr>
          <p:nvPr userDrawn="1"/>
        </p:nvCxnSpPr>
        <p:spPr>
          <a:xfrm>
            <a:off x="3863340" y="5580162"/>
            <a:ext cx="5280660" cy="0"/>
          </a:xfrm>
          <a:prstGeom prst="line">
            <a:avLst/>
          </a:prstGeom>
          <a:ln w="508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3509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6" name="Rectangle 5"/>
          <p:cNvSpPr/>
          <p:nvPr userDrawn="1"/>
        </p:nvSpPr>
        <p:spPr>
          <a:xfrm>
            <a:off x="1" y="0"/>
            <a:ext cx="388739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Title 1"/>
          <p:cNvSpPr>
            <a:spLocks noGrp="1"/>
          </p:cNvSpPr>
          <p:nvPr>
            <p:ph type="title"/>
          </p:nvPr>
        </p:nvSpPr>
        <p:spPr>
          <a:xfrm>
            <a:off x="629841" y="457200"/>
            <a:ext cx="2949178" cy="1379768"/>
          </a:xfrm>
        </p:spPr>
        <p:txBody>
          <a:bodyPr anchor="b"/>
          <a:lstStyle>
            <a:lvl1pPr>
              <a:defRPr sz="24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9" name="Straight Connector 8"/>
          <p:cNvCxnSpPr/>
          <p:nvPr userDrawn="1"/>
        </p:nvCxnSpPr>
        <p:spPr>
          <a:xfrm>
            <a:off x="628650"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978366" y="5861050"/>
            <a:ext cx="809625" cy="830792"/>
          </a:xfrm>
          <a:prstGeom prst="rect">
            <a:avLst/>
          </a:prstGeom>
        </p:spPr>
      </p:pic>
      <p:sp>
        <p:nvSpPr>
          <p:cNvPr id="12" name="Picture Placeholder 2">
            <a:extLst>
              <a:ext uri="{FF2B5EF4-FFF2-40B4-BE49-F238E27FC236}">
                <a16:creationId xmlns:a16="http://schemas.microsoft.com/office/drawing/2014/main" id="{5C4D69C7-CD22-0C42-9109-1732DD4928AD}"/>
              </a:ext>
            </a:extLst>
          </p:cNvPr>
          <p:cNvSpPr>
            <a:spLocks noGrp="1"/>
          </p:cNvSpPr>
          <p:nvPr>
            <p:ph type="pic" idx="1" hasCustomPrompt="1"/>
          </p:nvPr>
        </p:nvSpPr>
        <p:spPr>
          <a:xfrm>
            <a:off x="3887390" y="0"/>
            <a:ext cx="5256610" cy="5562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  </a:t>
            </a:r>
          </a:p>
        </p:txBody>
      </p:sp>
      <p:cxnSp>
        <p:nvCxnSpPr>
          <p:cNvPr id="13" name="Straight Connector 12">
            <a:extLst>
              <a:ext uri="{FF2B5EF4-FFF2-40B4-BE49-F238E27FC236}">
                <a16:creationId xmlns:a16="http://schemas.microsoft.com/office/drawing/2014/main" id="{55959444-ABD1-324B-8987-520E04E816D7}"/>
              </a:ext>
            </a:extLst>
          </p:cNvPr>
          <p:cNvCxnSpPr>
            <a:cxnSpLocks/>
          </p:cNvCxnSpPr>
          <p:nvPr userDrawn="1"/>
        </p:nvCxnSpPr>
        <p:spPr>
          <a:xfrm>
            <a:off x="3887391" y="5580162"/>
            <a:ext cx="5256610" cy="0"/>
          </a:xfrm>
          <a:prstGeom prst="line">
            <a:avLst/>
          </a:prstGeom>
          <a:ln w="508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4202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p:nvPr userDrawn="1"/>
        </p:nvSpPr>
        <p:spPr>
          <a:xfrm>
            <a:off x="3660355" y="0"/>
            <a:ext cx="548364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p:nvPr>
        </p:nvSpPr>
        <p:spPr>
          <a:xfrm>
            <a:off x="629842" y="2057400"/>
            <a:ext cx="2783851" cy="3811588"/>
          </a:xfrm>
        </p:spPr>
        <p:txBody>
          <a:bodyPr/>
          <a:lstStyle>
            <a:lvl1pPr marL="0" indent="0">
              <a:buNone/>
              <a:defRPr sz="1200">
                <a:latin typeface="Arial" panose="020B0604020202020204" pitchFamily="34" charset="0"/>
                <a:ea typeface="Arial" panose="020B060402020202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Title 1"/>
          <p:cNvSpPr>
            <a:spLocks noGrp="1"/>
          </p:cNvSpPr>
          <p:nvPr>
            <p:ph type="title"/>
          </p:nvPr>
        </p:nvSpPr>
        <p:spPr>
          <a:xfrm>
            <a:off x="629842" y="457200"/>
            <a:ext cx="2783851" cy="1379768"/>
          </a:xfrm>
        </p:spPr>
        <p:txBody>
          <a:bodyPr anchor="b"/>
          <a:lstStyle>
            <a:lvl1pPr>
              <a:defRPr sz="24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10" name="Straight Connector 9"/>
          <p:cNvCxnSpPr>
            <a:cxnSpLocks/>
          </p:cNvCxnSpPr>
          <p:nvPr userDrawn="1"/>
        </p:nvCxnSpPr>
        <p:spPr>
          <a:xfrm>
            <a:off x="628650" y="1841630"/>
            <a:ext cx="278504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7953578" y="5712737"/>
            <a:ext cx="809625" cy="830792"/>
          </a:xfrm>
          <a:prstGeom prst="rect">
            <a:avLst/>
          </a:prstGeom>
        </p:spPr>
      </p:pic>
      <p:sp>
        <p:nvSpPr>
          <p:cNvPr id="11" name="Content Placeholder 2">
            <a:extLst>
              <a:ext uri="{FF2B5EF4-FFF2-40B4-BE49-F238E27FC236}">
                <a16:creationId xmlns:a16="http://schemas.microsoft.com/office/drawing/2014/main" id="{26B921C0-AD1E-5F4A-B945-C76E897562BE}"/>
              </a:ext>
            </a:extLst>
          </p:cNvPr>
          <p:cNvSpPr>
            <a:spLocks noGrp="1"/>
          </p:cNvSpPr>
          <p:nvPr>
            <p:ph sz="half" idx="12"/>
          </p:nvPr>
        </p:nvSpPr>
        <p:spPr>
          <a:xfrm>
            <a:off x="3886199" y="987426"/>
            <a:ext cx="4629150" cy="4410841"/>
          </a:xfrm>
        </p:spPr>
        <p:txBody>
          <a:bodyPr/>
          <a:lstStyle>
            <a:lvl1pPr marL="171450" indent="-171450">
              <a:buClr>
                <a:srgbClr val="E1192B"/>
              </a:buClr>
              <a:buFont typeface="System Font Regular"/>
              <a:buChar char="&gt;"/>
              <a:defRPr sz="24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sz="2100">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sz="180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sz="1500">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sz="1500">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18786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p:nvPr userDrawn="1"/>
        </p:nvSpPr>
        <p:spPr>
          <a:xfrm>
            <a:off x="1" y="0"/>
            <a:ext cx="366035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9841" y="457200"/>
            <a:ext cx="2783851" cy="1379768"/>
          </a:xfrm>
        </p:spPr>
        <p:txBody>
          <a:bodyPr anchor="b"/>
          <a:lstStyle>
            <a:lvl1pPr>
              <a:defRPr sz="24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half" idx="2"/>
          </p:nvPr>
        </p:nvSpPr>
        <p:spPr>
          <a:xfrm>
            <a:off x="629841" y="2057400"/>
            <a:ext cx="2783851" cy="3811588"/>
          </a:xfrm>
        </p:spPr>
        <p:txBody>
          <a:bodyPr/>
          <a:lstStyle>
            <a:lvl1pPr marL="0" indent="0">
              <a:buNone/>
              <a:defRPr sz="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pic>
        <p:nvPicPr>
          <p:cNvPr id="11" name="Picture 10"/>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953578" y="5712737"/>
            <a:ext cx="809625" cy="830792"/>
          </a:xfrm>
          <a:prstGeom prst="rect">
            <a:avLst/>
          </a:prstGeom>
        </p:spPr>
      </p:pic>
      <p:cxnSp>
        <p:nvCxnSpPr>
          <p:cNvPr id="16" name="Straight Connector 15">
            <a:extLst>
              <a:ext uri="{FF2B5EF4-FFF2-40B4-BE49-F238E27FC236}">
                <a16:creationId xmlns:a16="http://schemas.microsoft.com/office/drawing/2014/main" id="{AF83C8B1-1736-F64C-A883-4847A5E3D326}"/>
              </a:ext>
            </a:extLst>
          </p:cNvPr>
          <p:cNvCxnSpPr>
            <a:cxnSpLocks/>
          </p:cNvCxnSpPr>
          <p:nvPr userDrawn="1"/>
        </p:nvCxnSpPr>
        <p:spPr>
          <a:xfrm>
            <a:off x="628650" y="1841630"/>
            <a:ext cx="278504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E2AD1454-2C9F-6342-B538-4A37ADE7C8DF}"/>
              </a:ext>
            </a:extLst>
          </p:cNvPr>
          <p:cNvSpPr>
            <a:spLocks noGrp="1"/>
          </p:cNvSpPr>
          <p:nvPr>
            <p:ph sz="half" idx="12"/>
          </p:nvPr>
        </p:nvSpPr>
        <p:spPr>
          <a:xfrm>
            <a:off x="3886199" y="987426"/>
            <a:ext cx="4629150" cy="4410841"/>
          </a:xfrm>
        </p:spPr>
        <p:txBody>
          <a:bodyPr/>
          <a:lstStyle>
            <a:lvl1pPr marL="171450" indent="-171450">
              <a:buClr>
                <a:srgbClr val="E1192B"/>
              </a:buClr>
              <a:buFont typeface="System Font Regular"/>
              <a:buChar char="&gt;"/>
              <a:defRPr sz="2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sz="21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sz="1800">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sz="1500">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sz="1500">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731606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7317" y="1206500"/>
            <a:ext cx="4379259" cy="1524000"/>
          </a:xfrm>
        </p:spPr>
        <p:txBody>
          <a:bodyPr>
            <a:normAutofit/>
          </a:bodyPr>
          <a:lstStyle>
            <a:lvl1pPr algn="ctr">
              <a:defRPr sz="4500" b="1" i="0">
                <a:latin typeface="Arial" panose="020B0604020202020204" pitchFamily="34" charset="0"/>
                <a:ea typeface="Arial" panose="020B0604020202020204" pitchFamily="34" charset="0"/>
                <a:cs typeface="Arial" panose="020B0604020202020204" pitchFamily="34" charset="0"/>
              </a:defRPr>
            </a:lvl1pPr>
          </a:lstStyle>
          <a:p>
            <a:r>
              <a:rPr lang="en-US" dirty="0"/>
              <a:t>Thank You!</a:t>
            </a:r>
          </a:p>
        </p:txBody>
      </p:sp>
      <p:pic>
        <p:nvPicPr>
          <p:cNvPr id="4" name="Picture 3"/>
          <p:cNvPicPr>
            <a:picLocks noChangeAspect="1"/>
          </p:cNvPicPr>
          <p:nvPr userDrawn="1"/>
        </p:nvPicPr>
        <p:blipFill>
          <a:blip r:embed="rId2">
            <a:biLevel thresh="50000"/>
          </a:blip>
          <a:stretch>
            <a:fillRect/>
          </a:stretch>
        </p:blipFill>
        <p:spPr>
          <a:xfrm>
            <a:off x="2507317" y="3747892"/>
            <a:ext cx="4379259" cy="1842071"/>
          </a:xfrm>
          <a:prstGeom prst="rect">
            <a:avLst/>
          </a:prstGeom>
        </p:spPr>
      </p:pic>
      <p:cxnSp>
        <p:nvCxnSpPr>
          <p:cNvPr id="5" name="Straight Connector 4"/>
          <p:cNvCxnSpPr/>
          <p:nvPr userDrawn="1"/>
        </p:nvCxnSpPr>
        <p:spPr>
          <a:xfrm>
            <a:off x="1885950"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4229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507317" y="1206500"/>
            <a:ext cx="4379259" cy="1524000"/>
          </a:xfrm>
        </p:spPr>
        <p:txBody>
          <a:bodyPr>
            <a:normAutofit/>
          </a:bodyPr>
          <a:lstStyle>
            <a:lvl1pPr algn="ctr">
              <a:defRPr sz="4500" b="1" i="0">
                <a:latin typeface="Arial" panose="020B0604020202020204" pitchFamily="34" charset="0"/>
                <a:ea typeface="Arial" panose="020B0604020202020204" pitchFamily="34" charset="0"/>
                <a:cs typeface="Arial" panose="020B0604020202020204" pitchFamily="34" charset="0"/>
              </a:defRPr>
            </a:lvl1pPr>
          </a:lstStyle>
          <a:p>
            <a:r>
              <a:rPr lang="en-US" dirty="0"/>
              <a:t>Thank You!</a:t>
            </a:r>
          </a:p>
        </p:txBody>
      </p:sp>
      <p:cxnSp>
        <p:nvCxnSpPr>
          <p:cNvPr id="10" name="Straight Connector 9"/>
          <p:cNvCxnSpPr/>
          <p:nvPr userDrawn="1"/>
        </p:nvCxnSpPr>
        <p:spPr>
          <a:xfrm>
            <a:off x="1885950"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biLevel thresh="25000"/>
          </a:blip>
          <a:stretch>
            <a:fillRect/>
          </a:stretch>
        </p:blipFill>
        <p:spPr>
          <a:xfrm>
            <a:off x="2507317" y="3747892"/>
            <a:ext cx="4379259" cy="1842071"/>
          </a:xfrm>
          <a:prstGeom prst="rect">
            <a:avLst/>
          </a:prstGeom>
        </p:spPr>
      </p:pic>
    </p:spTree>
    <p:extLst>
      <p:ext uri="{BB962C8B-B14F-4D97-AF65-F5344CB8AC3E}">
        <p14:creationId xmlns:p14="http://schemas.microsoft.com/office/powerpoint/2010/main" val="3568077688"/>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7317" y="1206500"/>
            <a:ext cx="4379259" cy="1524000"/>
          </a:xfrm>
        </p:spPr>
        <p:txBody>
          <a:bodyPr>
            <a:normAutofit/>
          </a:bodyPr>
          <a:lstStyle>
            <a:lvl1pPr algn="ctr">
              <a:defRPr sz="4500" b="1" i="0">
                <a:latin typeface="Arial" panose="020B0604020202020204" pitchFamily="34" charset="0"/>
                <a:ea typeface="Arial" panose="020B0604020202020204" pitchFamily="34" charset="0"/>
                <a:cs typeface="Arial" panose="020B0604020202020204" pitchFamily="34" charset="0"/>
              </a:defRPr>
            </a:lvl1pPr>
          </a:lstStyle>
          <a:p>
            <a:r>
              <a:rPr lang="en-US" dirty="0"/>
              <a:t>Thank You!</a:t>
            </a:r>
          </a:p>
        </p:txBody>
      </p:sp>
      <p:cxnSp>
        <p:nvCxnSpPr>
          <p:cNvPr id="5" name="Straight Connector 4"/>
          <p:cNvCxnSpPr>
            <a:cxnSpLocks/>
          </p:cNvCxnSpPr>
          <p:nvPr userDrawn="1"/>
        </p:nvCxnSpPr>
        <p:spPr>
          <a:xfrm>
            <a:off x="1885950"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3382496" y="3528578"/>
            <a:ext cx="2628901" cy="2336801"/>
          </a:xfrm>
          <a:prstGeom prst="rect">
            <a:avLst/>
          </a:prstGeom>
        </p:spPr>
      </p:pic>
    </p:spTree>
    <p:extLst>
      <p:ext uri="{BB962C8B-B14F-4D97-AF65-F5344CB8AC3E}">
        <p14:creationId xmlns:p14="http://schemas.microsoft.com/office/powerpoint/2010/main" val="9936714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End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82495" y="3528577"/>
            <a:ext cx="2628902" cy="2336801"/>
          </a:xfrm>
          <a:prstGeom prst="rect">
            <a:avLst/>
          </a:prstGeom>
        </p:spPr>
      </p:pic>
      <p:sp>
        <p:nvSpPr>
          <p:cNvPr id="11" name="Title 1">
            <a:extLst>
              <a:ext uri="{FF2B5EF4-FFF2-40B4-BE49-F238E27FC236}">
                <a16:creationId xmlns:a16="http://schemas.microsoft.com/office/drawing/2014/main" id="{A428BBE9-467B-784E-BF13-FEDA9B1AE0CD}"/>
              </a:ext>
            </a:extLst>
          </p:cNvPr>
          <p:cNvSpPr txBox="1">
            <a:spLocks/>
          </p:cNvSpPr>
          <p:nvPr userDrawn="1"/>
        </p:nvSpPr>
        <p:spPr>
          <a:xfrm>
            <a:off x="2507317" y="1206500"/>
            <a:ext cx="4379259" cy="1524000"/>
          </a:xfrm>
          <a:prstGeom prst="rect">
            <a:avLst/>
          </a:prstGeom>
        </p:spPr>
        <p:txBody>
          <a:bodyPr vert="horz" lIns="68580" tIns="34290" rIns="68580" bIns="34290" rtlCol="0" anchor="ctr">
            <a:normAutofit/>
          </a:bodyPr>
          <a:lstStyle>
            <a:lvl1pPr algn="ctr" defTabSz="914400" rtl="0" eaLnBrk="1" latinLnBrk="0" hangingPunct="1">
              <a:lnSpc>
                <a:spcPct val="90000"/>
              </a:lnSpc>
              <a:spcBef>
                <a:spcPct val="0"/>
              </a:spcBef>
              <a:buNone/>
              <a:defRPr sz="6000" b="1" i="0" kern="1200">
                <a:solidFill>
                  <a:schemeClr val="tx1"/>
                </a:solidFill>
                <a:latin typeface="Real Text Pro Demibold" charset="0"/>
                <a:ea typeface="Real Text Pro Demibold" charset="0"/>
                <a:cs typeface="Real Text Pro Demibold" charset="0"/>
              </a:defRPr>
            </a:lvl1pPr>
          </a:lstStyle>
          <a:p>
            <a:r>
              <a:rPr lang="en-US" sz="4500">
                <a:latin typeface="Arial" panose="020B0604020202020204" pitchFamily="34" charset="0"/>
                <a:cs typeface="Arial" panose="020B0604020202020204" pitchFamily="34" charset="0"/>
              </a:rPr>
              <a:t>Thank You!</a:t>
            </a:r>
            <a:endParaRPr lang="en-US" sz="4500"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5BE68372-8251-4147-A465-B614018F6C71}"/>
              </a:ext>
            </a:extLst>
          </p:cNvPr>
          <p:cNvCxnSpPr>
            <a:cxnSpLocks/>
          </p:cNvCxnSpPr>
          <p:nvPr userDrawn="1"/>
        </p:nvCxnSpPr>
        <p:spPr>
          <a:xfrm>
            <a:off x="1885950"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931781"/>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30324" y="1206500"/>
            <a:ext cx="4379259" cy="1524000"/>
          </a:xfrm>
        </p:spPr>
        <p:txBody>
          <a:bodyPr>
            <a:normAutofit/>
          </a:bodyPr>
          <a:lstStyle>
            <a:lvl1pPr algn="ctr">
              <a:defRPr sz="4500" b="1" i="0">
                <a:latin typeface="Arial" panose="020B0604020202020204" pitchFamily="34" charset="0"/>
                <a:ea typeface="Arial" panose="020B0604020202020204" pitchFamily="34" charset="0"/>
                <a:cs typeface="Arial" panose="020B0604020202020204" pitchFamily="34" charset="0"/>
              </a:defRPr>
            </a:lvl1pPr>
          </a:lstStyle>
          <a:p>
            <a:r>
              <a:rPr lang="en-US" dirty="0"/>
              <a:t>Thank You!</a:t>
            </a:r>
          </a:p>
        </p:txBody>
      </p:sp>
      <p:cxnSp>
        <p:nvCxnSpPr>
          <p:cNvPr id="10" name="Straight Connector 9"/>
          <p:cNvCxnSpPr>
            <a:cxnSpLocks/>
          </p:cNvCxnSpPr>
          <p:nvPr userDrawn="1"/>
        </p:nvCxnSpPr>
        <p:spPr>
          <a:xfrm>
            <a:off x="430324" y="2997200"/>
            <a:ext cx="437925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1305502" y="3528577"/>
            <a:ext cx="2628902" cy="2336801"/>
          </a:xfrm>
          <a:prstGeom prst="rect">
            <a:avLst/>
          </a:prstGeom>
        </p:spPr>
      </p:pic>
      <p:pic>
        <p:nvPicPr>
          <p:cNvPr id="9" name="Picture 8">
            <a:extLst>
              <a:ext uri="{FF2B5EF4-FFF2-40B4-BE49-F238E27FC236}">
                <a16:creationId xmlns:a16="http://schemas.microsoft.com/office/drawing/2014/main" id="{F5A542E1-CF35-074A-A53F-ACBC3FA8D1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76"/>
          <a:stretch/>
        </p:blipFill>
        <p:spPr>
          <a:xfrm>
            <a:off x="5278179" y="0"/>
            <a:ext cx="3865822" cy="6858000"/>
          </a:xfrm>
          <a:prstGeom prst="rect">
            <a:avLst/>
          </a:prstGeom>
        </p:spPr>
      </p:pic>
    </p:spTree>
    <p:extLst>
      <p:ext uri="{BB962C8B-B14F-4D97-AF65-F5344CB8AC3E}">
        <p14:creationId xmlns:p14="http://schemas.microsoft.com/office/powerpoint/2010/main" val="726757718"/>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0472" y="1122363"/>
            <a:ext cx="5504513" cy="2102100"/>
          </a:xfrm>
        </p:spPr>
        <p:txBody>
          <a:bodyPr anchor="b">
            <a:normAutofit/>
          </a:bodyPr>
          <a:lstStyle>
            <a:lvl1pPr algn="ctr">
              <a:defRPr sz="4800">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00472" y="3303656"/>
            <a:ext cx="5504514" cy="1223178"/>
          </a:xfrm>
        </p:spPr>
        <p:txBody>
          <a:bodyPr/>
          <a:lstStyle>
            <a:lvl1pPr marL="0" indent="0" algn="ctr">
              <a:buNone/>
              <a:defRPr sz="2400">
                <a:latin typeface="+mj-lt"/>
                <a:ea typeface="Lato Light" panose="020F0502020204030203" pitchFamily="34" charset="0"/>
                <a:cs typeface="Lato Light"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2640863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30324" y="1206500"/>
            <a:ext cx="4379259" cy="1524000"/>
          </a:xfrm>
        </p:spPr>
        <p:txBody>
          <a:bodyPr>
            <a:normAutofit/>
          </a:bodyPr>
          <a:lstStyle>
            <a:lvl1pPr algn="ctr">
              <a:defRPr sz="4500" b="1" i="0">
                <a:latin typeface="Arial" panose="020B0604020202020204" pitchFamily="34" charset="0"/>
                <a:ea typeface="Arial" panose="020B0604020202020204" pitchFamily="34" charset="0"/>
                <a:cs typeface="Arial" panose="020B0604020202020204" pitchFamily="34" charset="0"/>
              </a:defRPr>
            </a:lvl1pPr>
          </a:lstStyle>
          <a:p>
            <a:r>
              <a:rPr lang="en-US" dirty="0"/>
              <a:t>Thank You!</a:t>
            </a:r>
          </a:p>
        </p:txBody>
      </p:sp>
      <p:cxnSp>
        <p:nvCxnSpPr>
          <p:cNvPr id="10" name="Straight Connector 9"/>
          <p:cNvCxnSpPr>
            <a:cxnSpLocks/>
          </p:cNvCxnSpPr>
          <p:nvPr userDrawn="1"/>
        </p:nvCxnSpPr>
        <p:spPr>
          <a:xfrm>
            <a:off x="430324" y="2997200"/>
            <a:ext cx="437925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F7F1A8F-1546-A645-8B44-11C1BEF707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8178" y="0"/>
            <a:ext cx="3852582" cy="6858000"/>
          </a:xfrm>
          <a:prstGeom prst="rect">
            <a:avLst/>
          </a:prstGeom>
        </p:spPr>
      </p:pic>
      <p:pic>
        <p:nvPicPr>
          <p:cNvPr id="12" name="Picture 11">
            <a:extLst>
              <a:ext uri="{FF2B5EF4-FFF2-40B4-BE49-F238E27FC236}">
                <a16:creationId xmlns:a16="http://schemas.microsoft.com/office/drawing/2014/main" id="{B6BDA097-0A50-9149-83B4-0DDFC32A40CA}"/>
              </a:ext>
            </a:extLst>
          </p:cNvPr>
          <p:cNvPicPr>
            <a:picLocks noChangeAspect="1"/>
          </p:cNvPicPr>
          <p:nvPr userDrawn="1"/>
        </p:nvPicPr>
        <p:blipFill>
          <a:blip r:embed="rId3">
            <a:biLevel thresh="25000"/>
          </a:blip>
          <a:stretch>
            <a:fillRect/>
          </a:stretch>
        </p:blipFill>
        <p:spPr>
          <a:xfrm>
            <a:off x="430324" y="3747892"/>
            <a:ext cx="4379259" cy="1842071"/>
          </a:xfrm>
          <a:prstGeom prst="rect">
            <a:avLst/>
          </a:prstGeom>
        </p:spPr>
      </p:pic>
    </p:spTree>
    <p:extLst>
      <p:ext uri="{BB962C8B-B14F-4D97-AF65-F5344CB8AC3E}">
        <p14:creationId xmlns:p14="http://schemas.microsoft.com/office/powerpoint/2010/main" val="1284337119"/>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16101" y="1206500"/>
            <a:ext cx="4379259" cy="1524000"/>
          </a:xfrm>
        </p:spPr>
        <p:txBody>
          <a:bodyPr>
            <a:normAutofit/>
          </a:bodyPr>
          <a:lstStyle>
            <a:lvl1pPr algn="ctr">
              <a:defRPr sz="4500" b="1" i="0">
                <a:latin typeface="Arial" panose="020B0604020202020204" pitchFamily="34" charset="0"/>
                <a:ea typeface="Arial" panose="020B0604020202020204" pitchFamily="34" charset="0"/>
                <a:cs typeface="Arial" panose="020B0604020202020204" pitchFamily="34" charset="0"/>
              </a:defRPr>
            </a:lvl1pPr>
          </a:lstStyle>
          <a:p>
            <a:r>
              <a:rPr lang="en-US" dirty="0"/>
              <a:t>Thank You!</a:t>
            </a:r>
          </a:p>
        </p:txBody>
      </p:sp>
      <p:cxnSp>
        <p:nvCxnSpPr>
          <p:cNvPr id="5" name="Straight Connector 4"/>
          <p:cNvCxnSpPr>
            <a:cxnSpLocks/>
          </p:cNvCxnSpPr>
          <p:nvPr userDrawn="1"/>
        </p:nvCxnSpPr>
        <p:spPr>
          <a:xfrm>
            <a:off x="4216101" y="2997200"/>
            <a:ext cx="437925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E97CEB6-C413-D046-8535-865A8BE472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852582" cy="6858000"/>
          </a:xfrm>
          <a:prstGeom prst="rect">
            <a:avLst/>
          </a:prstGeom>
        </p:spPr>
      </p:pic>
      <p:pic>
        <p:nvPicPr>
          <p:cNvPr id="7" name="Picture 6">
            <a:extLst>
              <a:ext uri="{FF2B5EF4-FFF2-40B4-BE49-F238E27FC236}">
                <a16:creationId xmlns:a16="http://schemas.microsoft.com/office/drawing/2014/main" id="{17444B6B-E92A-0B47-9F86-2A406886221C}"/>
              </a:ext>
            </a:extLst>
          </p:cNvPr>
          <p:cNvPicPr>
            <a:picLocks noChangeAspect="1"/>
          </p:cNvPicPr>
          <p:nvPr userDrawn="1"/>
        </p:nvPicPr>
        <p:blipFill>
          <a:blip r:embed="rId3">
            <a:biLevel thresh="50000"/>
          </a:blip>
          <a:stretch>
            <a:fillRect/>
          </a:stretch>
        </p:blipFill>
        <p:spPr>
          <a:xfrm>
            <a:off x="4216101" y="3747892"/>
            <a:ext cx="4379259" cy="1842071"/>
          </a:xfrm>
          <a:prstGeom prst="rect">
            <a:avLst/>
          </a:prstGeom>
        </p:spPr>
      </p:pic>
    </p:spTree>
    <p:extLst>
      <p:ext uri="{BB962C8B-B14F-4D97-AF65-F5344CB8AC3E}">
        <p14:creationId xmlns:p14="http://schemas.microsoft.com/office/powerpoint/2010/main" val="4223954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_End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F6EC4B-E1D6-F04D-AF81-B08B015B10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989" y="1"/>
            <a:ext cx="9295844" cy="6858000"/>
          </a:xfrm>
          <a:prstGeom prst="rect">
            <a:avLst/>
          </a:prstGeom>
        </p:spPr>
      </p:pic>
      <p:sp>
        <p:nvSpPr>
          <p:cNvPr id="8" name="Rectangle 7">
            <a:extLst>
              <a:ext uri="{FF2B5EF4-FFF2-40B4-BE49-F238E27FC236}">
                <a16:creationId xmlns:a16="http://schemas.microsoft.com/office/drawing/2014/main" id="{D78ACAEF-E303-9C45-B3E3-9BD885EE4A17}"/>
              </a:ext>
            </a:extLst>
          </p:cNvPr>
          <p:cNvSpPr/>
          <p:nvPr userDrawn="1"/>
        </p:nvSpPr>
        <p:spPr>
          <a:xfrm rot="10800000">
            <a:off x="3605348" y="0"/>
            <a:ext cx="5618507" cy="6858000"/>
          </a:xfrm>
          <a:prstGeom prst="rect">
            <a:avLst/>
          </a:prstGeom>
          <a:gradFill flip="none" rotWithShape="1">
            <a:gsLst>
              <a:gs pos="42000">
                <a:schemeClr val="bg1">
                  <a:alpha val="0"/>
                </a:schemeClr>
              </a:gs>
              <a:gs pos="100000">
                <a:schemeClr val="bg1">
                  <a:alpha val="80000"/>
                </a:schemeClr>
              </a:gs>
            </a:gsLst>
            <a:lin ang="120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572000" y="1206500"/>
            <a:ext cx="4150724" cy="1524000"/>
          </a:xfrm>
        </p:spPr>
        <p:txBody>
          <a:bodyPr>
            <a:normAutofit/>
          </a:bodyPr>
          <a:lstStyle>
            <a:lvl1pPr algn="ctr">
              <a:defRPr sz="4500" b="1" i="0">
                <a:latin typeface="Arial" panose="020B0604020202020204" pitchFamily="34" charset="0"/>
                <a:ea typeface="Arial" panose="020B0604020202020204" pitchFamily="34" charset="0"/>
                <a:cs typeface="Arial" panose="020B0604020202020204" pitchFamily="34" charset="0"/>
              </a:defRPr>
            </a:lvl1pPr>
          </a:lstStyle>
          <a:p>
            <a:r>
              <a:rPr lang="en-US" dirty="0"/>
              <a:t>Thank You!</a:t>
            </a:r>
          </a:p>
        </p:txBody>
      </p:sp>
      <p:cxnSp>
        <p:nvCxnSpPr>
          <p:cNvPr id="5" name="Straight Connector 4"/>
          <p:cNvCxnSpPr>
            <a:cxnSpLocks/>
          </p:cNvCxnSpPr>
          <p:nvPr userDrawn="1"/>
        </p:nvCxnSpPr>
        <p:spPr>
          <a:xfrm>
            <a:off x="4571999" y="2997200"/>
            <a:ext cx="41507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3"/>
          <a:stretch>
            <a:fillRect/>
          </a:stretch>
        </p:blipFill>
        <p:spPr>
          <a:xfrm>
            <a:off x="5332911" y="3528578"/>
            <a:ext cx="2628901" cy="2336801"/>
          </a:xfrm>
          <a:prstGeom prst="rect">
            <a:avLst/>
          </a:prstGeom>
        </p:spPr>
      </p:pic>
    </p:spTree>
    <p:extLst>
      <p:ext uri="{BB962C8B-B14F-4D97-AF65-F5344CB8AC3E}">
        <p14:creationId xmlns:p14="http://schemas.microsoft.com/office/powerpoint/2010/main" val="6808073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Slide1">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473530" y="1122363"/>
            <a:ext cx="4572605" cy="2038526"/>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473530" y="3376260"/>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DA7408CD-683D-814F-8E2C-5A817D4F0091}"/>
              </a:ext>
            </a:extLst>
          </p:cNvPr>
          <p:cNvPicPr>
            <a:picLocks noChangeAspect="1"/>
          </p:cNvPicPr>
          <p:nvPr/>
        </p:nvPicPr>
        <p:blipFill>
          <a:blip r:embed="rId2"/>
          <a:srcRect/>
          <a:stretch/>
        </p:blipFill>
        <p:spPr>
          <a:xfrm>
            <a:off x="4177853" y="1294228"/>
            <a:ext cx="5270613" cy="7027484"/>
          </a:xfrm>
          <a:prstGeom prst="rect">
            <a:avLst/>
          </a:prstGeom>
        </p:spPr>
      </p:pic>
    </p:spTree>
    <p:extLst>
      <p:ext uri="{BB962C8B-B14F-4D97-AF65-F5344CB8AC3E}">
        <p14:creationId xmlns:p14="http://schemas.microsoft.com/office/powerpoint/2010/main" val="1552363838"/>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Slide2">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endParaRPr lang="en-US" dirty="0"/>
          </a:p>
        </p:txBody>
      </p:sp>
      <p:sp>
        <p:nvSpPr>
          <p:cNvPr id="9"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10" name="Picture 9"/>
          <p:cNvPicPr>
            <a:picLocks noChangeAspect="1"/>
          </p:cNvPicPr>
          <p:nvPr/>
        </p:nvPicPr>
        <p:blipFill>
          <a:blip r:embed="rId2"/>
          <a:stretch>
            <a:fillRect/>
          </a:stretch>
        </p:blipFill>
        <p:spPr>
          <a:xfrm>
            <a:off x="5553076" y="368300"/>
            <a:ext cx="3414713" cy="6325056"/>
          </a:xfrm>
          <a:prstGeom prst="rect">
            <a:avLst/>
          </a:prstGeom>
        </p:spPr>
      </p:pic>
    </p:spTree>
    <p:extLst>
      <p:ext uri="{BB962C8B-B14F-4D97-AF65-F5344CB8AC3E}">
        <p14:creationId xmlns:p14="http://schemas.microsoft.com/office/powerpoint/2010/main" val="1312615876"/>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Slide1b">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473530" y="1122363"/>
            <a:ext cx="4572605" cy="2387600"/>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473530" y="3602038"/>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B8C2DA85-9E0D-3A43-8244-C947D9F4D9FE}"/>
              </a:ext>
            </a:extLst>
          </p:cNvPr>
          <p:cNvPicPr>
            <a:picLocks noChangeAspect="1"/>
          </p:cNvPicPr>
          <p:nvPr/>
        </p:nvPicPr>
        <p:blipFill>
          <a:blip r:embed="rId2"/>
          <a:srcRect/>
          <a:stretch/>
        </p:blipFill>
        <p:spPr>
          <a:xfrm>
            <a:off x="4178395" y="1308295"/>
            <a:ext cx="5251355" cy="7001807"/>
          </a:xfrm>
          <a:prstGeom prst="rect">
            <a:avLst/>
          </a:prstGeom>
        </p:spPr>
      </p:pic>
    </p:spTree>
    <p:extLst>
      <p:ext uri="{BB962C8B-B14F-4D97-AF65-F5344CB8AC3E}">
        <p14:creationId xmlns:p14="http://schemas.microsoft.com/office/powerpoint/2010/main" val="2429592542"/>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Slide2b">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2" name="Picture 1"/>
          <p:cNvPicPr>
            <a:picLocks noChangeAspect="1"/>
          </p:cNvPicPr>
          <p:nvPr/>
        </p:nvPicPr>
        <p:blipFill>
          <a:blip r:embed="rId2"/>
          <a:stretch>
            <a:fillRect/>
          </a:stretch>
        </p:blipFill>
        <p:spPr>
          <a:xfrm>
            <a:off x="5553076" y="368300"/>
            <a:ext cx="3414713" cy="6325056"/>
          </a:xfrm>
          <a:prstGeom prst="rect">
            <a:avLst/>
          </a:prstGeom>
        </p:spPr>
      </p:pic>
    </p:spTree>
    <p:extLst>
      <p:ext uri="{BB962C8B-B14F-4D97-AF65-F5344CB8AC3E}">
        <p14:creationId xmlns:p14="http://schemas.microsoft.com/office/powerpoint/2010/main" val="2569546271"/>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Slide1c">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473530" y="1122363"/>
            <a:ext cx="4572605" cy="2387600"/>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473530" y="3602038"/>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AA7869F9-CB14-FF4B-ADA3-C32AF9509A80}"/>
              </a:ext>
            </a:extLst>
          </p:cNvPr>
          <p:cNvPicPr>
            <a:picLocks noChangeAspect="1"/>
          </p:cNvPicPr>
          <p:nvPr/>
        </p:nvPicPr>
        <p:blipFill>
          <a:blip r:embed="rId2"/>
          <a:srcRect/>
          <a:stretch/>
        </p:blipFill>
        <p:spPr>
          <a:xfrm>
            <a:off x="4193932" y="1302435"/>
            <a:ext cx="5239610" cy="6986147"/>
          </a:xfrm>
          <a:prstGeom prst="rect">
            <a:avLst/>
          </a:prstGeom>
        </p:spPr>
      </p:pic>
    </p:spTree>
    <p:extLst>
      <p:ext uri="{BB962C8B-B14F-4D97-AF65-F5344CB8AC3E}">
        <p14:creationId xmlns:p14="http://schemas.microsoft.com/office/powerpoint/2010/main" val="344480813"/>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41"/>
            <a:ext cx="7886700" cy="2852737"/>
          </a:xfrm>
        </p:spPr>
        <p:txBody>
          <a:bodyPr anchor="b"/>
          <a:lstStyle>
            <a:lvl1pPr>
              <a:defRPr sz="4500"/>
            </a:lvl1pPr>
          </a:lstStyle>
          <a:p>
            <a:r>
              <a:rPr lang="en-US" dirty="0"/>
              <a:t>Section Page</a:t>
            </a:r>
          </a:p>
        </p:txBody>
      </p:sp>
      <p:sp>
        <p:nvSpPr>
          <p:cNvPr id="3" name="Text Placeholder 2"/>
          <p:cNvSpPr>
            <a:spLocks noGrp="1"/>
          </p:cNvSpPr>
          <p:nvPr>
            <p:ph type="body" idx="1" hasCustomPrompt="1"/>
          </p:nvPr>
        </p:nvSpPr>
        <p:spPr>
          <a:xfrm>
            <a:off x="623888" y="4589466"/>
            <a:ext cx="78867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Subtitle</a:t>
            </a:r>
          </a:p>
        </p:txBody>
      </p:sp>
      <p:cxnSp>
        <p:nvCxnSpPr>
          <p:cNvPr id="5" name="Straight Connector 4"/>
          <p:cNvCxnSpPr/>
          <p:nvPr/>
        </p:nvCxnSpPr>
        <p:spPr>
          <a:xfrm>
            <a:off x="628650" y="4515556"/>
            <a:ext cx="737235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72955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p:nvPicPr>
        <p:blipFill>
          <a:blip r:embed="rId2"/>
          <a:stretch>
            <a:fillRect/>
          </a:stretch>
        </p:blipFill>
        <p:spPr>
          <a:xfrm>
            <a:off x="7953578" y="5559425"/>
            <a:ext cx="809625"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0186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0472" y="1122363"/>
            <a:ext cx="5504513" cy="2102100"/>
          </a:xfrm>
        </p:spPr>
        <p:txBody>
          <a:bodyPr anchor="b">
            <a:normAutofit/>
          </a:bodyPr>
          <a:lstStyle>
            <a:lvl1pPr algn="ctr">
              <a:defRPr sz="4800">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00472" y="3303656"/>
            <a:ext cx="5504514" cy="1223178"/>
          </a:xfrm>
        </p:spPr>
        <p:txBody>
          <a:bodyPr/>
          <a:lstStyle>
            <a:lvl1pPr marL="0" indent="0" algn="ctr">
              <a:buNone/>
              <a:defRPr sz="2400">
                <a:latin typeface="+mj-lt"/>
                <a:ea typeface="Lato Light" panose="020F0502020204030203" pitchFamily="34" charset="0"/>
                <a:cs typeface="Lato Light"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arallelogram 6"/>
          <p:cNvSpPr/>
          <p:nvPr/>
        </p:nvSpPr>
        <p:spPr>
          <a:xfrm>
            <a:off x="-1024758" y="0"/>
            <a:ext cx="3917730" cy="6858000"/>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arallelogram 7"/>
          <p:cNvSpPr/>
          <p:nvPr/>
        </p:nvSpPr>
        <p:spPr>
          <a:xfrm rot="539464">
            <a:off x="2230048" y="-192321"/>
            <a:ext cx="307802" cy="7224360"/>
          </a:xfrm>
          <a:prstGeom prst="parallelogram">
            <a:avLst/>
          </a:prstGeom>
          <a:solidFill>
            <a:srgbClr val="D41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6239" y="5285433"/>
            <a:ext cx="2664412" cy="12500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71" y="1024078"/>
            <a:ext cx="2279578" cy="2279578"/>
          </a:xfrm>
          <a:prstGeom prst="rect">
            <a:avLst/>
          </a:prstGeom>
        </p:spPr>
      </p:pic>
    </p:spTree>
    <p:extLst>
      <p:ext uri="{BB962C8B-B14F-4D97-AF65-F5344CB8AC3E}">
        <p14:creationId xmlns:p14="http://schemas.microsoft.com/office/powerpoint/2010/main" val="21147850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ontent_Black">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p:nvPicPr>
        <p:blipFill>
          <a:blip r:embed="rId2"/>
          <a:stretch>
            <a:fillRect/>
          </a:stretch>
        </p:blipFill>
        <p:spPr>
          <a:xfrm>
            <a:off x="7953578" y="5559425"/>
            <a:ext cx="809625" cy="830792"/>
          </a:xfrm>
          <a:prstGeom prst="rect">
            <a:avLst/>
          </a:prstGeom>
        </p:spPr>
      </p:pic>
      <p:sp>
        <p:nvSpPr>
          <p:cNvPr id="10"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lumMod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4694021"/>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lumn_a">
    <p:spTree>
      <p:nvGrpSpPr>
        <p:cNvPr id="1" name=""/>
        <p:cNvGrpSpPr/>
        <p:nvPr/>
      </p:nvGrpSpPr>
      <p:grpSpPr>
        <a:xfrm>
          <a:off x="0" y="0"/>
          <a:ext cx="0" cy="0"/>
          <a:chOff x="0" y="0"/>
          <a:chExt cx="0" cy="0"/>
        </a:xfrm>
      </p:grpSpPr>
      <p:sp>
        <p:nvSpPr>
          <p:cNvPr id="8" name="Rectangle 7"/>
          <p:cNvSpPr/>
          <p:nvPr/>
        </p:nvSpPr>
        <p:spPr>
          <a:xfrm>
            <a:off x="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01996" y="1825625"/>
            <a:ext cx="38862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7953578" y="5559425"/>
            <a:ext cx="809625"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87955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_b">
    <p:spTree>
      <p:nvGrpSpPr>
        <p:cNvPr id="1" name=""/>
        <p:cNvGrpSpPr/>
        <p:nvPr/>
      </p:nvGrpSpPr>
      <p:grpSpPr>
        <a:xfrm>
          <a:off x="0" y="0"/>
          <a:ext cx="0" cy="0"/>
          <a:chOff x="0" y="0"/>
          <a:chExt cx="0" cy="0"/>
        </a:xfrm>
      </p:grpSpPr>
      <p:sp>
        <p:nvSpPr>
          <p:cNvPr id="10" name="Rectangle 9"/>
          <p:cNvSpPr/>
          <p:nvPr/>
        </p:nvSpPr>
        <p:spPr>
          <a:xfrm>
            <a:off x="457200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4914900" y="1825625"/>
            <a:ext cx="38862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628651" y="6397398"/>
            <a:ext cx="2016578" cy="240173"/>
          </a:xfrm>
          <a:prstGeom prst="rect">
            <a:avLst/>
          </a:prstGeom>
        </p:spPr>
      </p:pic>
      <p:cxnSp>
        <p:nvCxnSpPr>
          <p:cNvPr id="16" name="Straight Connector 15"/>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82767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_dar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4901997"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stretch>
            <a:fillRect/>
          </a:stretch>
        </p:blipFill>
        <p:spPr>
          <a:xfrm>
            <a:off x="7953578" y="5559425"/>
            <a:ext cx="809625"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53665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lumn_light">
    <p:spTree>
      <p:nvGrpSpPr>
        <p:cNvPr id="1" name=""/>
        <p:cNvGrpSpPr/>
        <p:nvPr/>
      </p:nvGrpSpPr>
      <p:grpSpPr>
        <a:xfrm>
          <a:off x="0" y="0"/>
          <a:ext cx="0" cy="0"/>
          <a:chOff x="0" y="0"/>
          <a:chExt cx="0" cy="0"/>
        </a:xfrm>
      </p:grpSpPr>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628651" y="6397398"/>
            <a:ext cx="2016578" cy="240173"/>
          </a:xfrm>
          <a:prstGeom prst="rect">
            <a:avLst/>
          </a:prstGeom>
        </p:spPr>
      </p:pic>
      <p:cxnSp>
        <p:nvCxnSpPr>
          <p:cNvPr id="16" name="Straight Connector 15"/>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491490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p:nvPicPr>
        <p:blipFill>
          <a:blip r:embed="rId3"/>
          <a:stretch>
            <a:fillRect/>
          </a:stretch>
        </p:blipFill>
        <p:spPr>
          <a:xfrm>
            <a:off x="7953578" y="5559425"/>
            <a:ext cx="809625"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68366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ntent with Image_a">
    <p:spTree>
      <p:nvGrpSpPr>
        <p:cNvPr id="1" name=""/>
        <p:cNvGrpSpPr/>
        <p:nvPr/>
      </p:nvGrpSpPr>
      <p:grpSpPr>
        <a:xfrm>
          <a:off x="0" y="0"/>
          <a:ext cx="0" cy="0"/>
          <a:chOff x="0" y="0"/>
          <a:chExt cx="0" cy="0"/>
        </a:xfrm>
      </p:grpSpPr>
      <p:sp>
        <p:nvSpPr>
          <p:cNvPr id="9" name="Rectangle 8"/>
          <p:cNvSpPr/>
          <p:nvPr/>
        </p:nvSpPr>
        <p:spPr>
          <a:xfrm>
            <a:off x="3731079" y="0"/>
            <a:ext cx="5412922"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latin typeface="Real Text Pro" charset="0"/>
                <a:ea typeface="Real Text Pro" charset="0"/>
                <a:cs typeface="Real Text Pro" charset="0"/>
              </a:defRPr>
            </a:lvl1pPr>
            <a:lvl2pPr marL="557204" indent="-214313">
              <a:buFont typeface="Arial" panose="020B0604020202020204" pitchFamily="34" charset="0"/>
              <a:buChar char="•"/>
              <a:defRPr sz="1050"/>
            </a:lvl2pPr>
            <a:lvl3pPr marL="814370" indent="-128588">
              <a:buFont typeface="Arial" panose="020B0604020202020204" pitchFamily="34" charset="0"/>
              <a:buChar char="•"/>
              <a:defRPr sz="900"/>
            </a:lvl3pPr>
            <a:lvl4pPr marL="1157262" indent="-128588">
              <a:buFont typeface="Arial" panose="020B0604020202020204" pitchFamily="34" charset="0"/>
              <a:buChar char="•"/>
              <a:defRPr sz="750"/>
            </a:lvl4pPr>
            <a:lvl5pPr marL="1500153" indent="-128588">
              <a:buFont typeface="Arial" panose="020B0604020202020204" pitchFamily="34" charset="0"/>
              <a:buChar char="•"/>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sp>
        <p:nvSpPr>
          <p:cNvPr id="7" name="Title 1"/>
          <p:cNvSpPr>
            <a:spLocks noGrp="1"/>
          </p:cNvSpPr>
          <p:nvPr>
            <p:ph type="title" hasCustomPrompt="1"/>
          </p:nvPr>
        </p:nvSpPr>
        <p:spPr>
          <a:xfrm>
            <a:off x="629841" y="457200"/>
            <a:ext cx="2949178" cy="1379768"/>
          </a:xfrm>
        </p:spPr>
        <p:txBody>
          <a:bodyPr anchor="b"/>
          <a:lstStyle>
            <a:lvl1pPr>
              <a:defRPr sz="2400">
                <a:solidFill>
                  <a:schemeClr val="tx1"/>
                </a:solidFill>
                <a:latin typeface="Real Text Pro" charset="0"/>
                <a:ea typeface="Real Text Pro" charset="0"/>
                <a:cs typeface="Real Text Pro" charset="0"/>
              </a:defRPr>
            </a:lvl1pPr>
          </a:lstStyle>
          <a:p>
            <a:r>
              <a:rPr lang="en-US" dirty="0"/>
              <a:t>Title Here – Image on Black</a:t>
            </a:r>
          </a:p>
        </p:txBody>
      </p:sp>
      <p:cxnSp>
        <p:nvCxnSpPr>
          <p:cNvPr id="10" name="Straight Connector 9"/>
          <p:cNvCxnSpPr/>
          <p:nvPr/>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
        <p:nvSpPr>
          <p:cNvPr id="6" name="Picture Placeholder 5">
            <a:extLst>
              <a:ext uri="{FF2B5EF4-FFF2-40B4-BE49-F238E27FC236}">
                <a16:creationId xmlns:a16="http://schemas.microsoft.com/office/drawing/2014/main" id="{2ADCC06A-3F72-4A46-B666-4BC6A0CBBE09}"/>
              </a:ext>
            </a:extLst>
          </p:cNvPr>
          <p:cNvSpPr>
            <a:spLocks noGrp="1"/>
          </p:cNvSpPr>
          <p:nvPr>
            <p:ph type="pic" sz="quarter" idx="11"/>
          </p:nvPr>
        </p:nvSpPr>
        <p:spPr>
          <a:xfrm>
            <a:off x="4182666" y="1262591"/>
            <a:ext cx="4637484" cy="3965575"/>
          </a:xfrm>
        </p:spPr>
        <p:txBody>
          <a:bodyPr/>
          <a:lstStyle/>
          <a:p>
            <a:r>
              <a:rPr lang="en-US"/>
              <a:t>Click icon to add picture</a:t>
            </a:r>
          </a:p>
        </p:txBody>
      </p:sp>
    </p:spTree>
    <p:extLst>
      <p:ext uri="{BB962C8B-B14F-4D97-AF65-F5344CB8AC3E}">
        <p14:creationId xmlns:p14="http://schemas.microsoft.com/office/powerpoint/2010/main" val="23125214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ntent with Image_b">
    <p:spTree>
      <p:nvGrpSpPr>
        <p:cNvPr id="1" name=""/>
        <p:cNvGrpSpPr/>
        <p:nvPr/>
      </p:nvGrpSpPr>
      <p:grpSpPr>
        <a:xfrm>
          <a:off x="0" y="0"/>
          <a:ext cx="0" cy="0"/>
          <a:chOff x="0" y="0"/>
          <a:chExt cx="0" cy="0"/>
        </a:xfrm>
      </p:grpSpPr>
      <p:sp>
        <p:nvSpPr>
          <p:cNvPr id="6" name="Rectangle 5"/>
          <p:cNvSpPr/>
          <p:nvPr/>
        </p:nvSpPr>
        <p:spPr>
          <a:xfrm>
            <a:off x="0" y="0"/>
            <a:ext cx="382693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a:p>
            <a:pPr lvl="0"/>
            <a:endParaRPr lang="en-US" dirty="0"/>
          </a:p>
        </p:txBody>
      </p:sp>
      <p:sp>
        <p:nvSpPr>
          <p:cNvPr id="8" name="Title 1"/>
          <p:cNvSpPr>
            <a:spLocks noGrp="1"/>
          </p:cNvSpPr>
          <p:nvPr>
            <p:ph type="title" hasCustomPrompt="1"/>
          </p:nvPr>
        </p:nvSpPr>
        <p:spPr>
          <a:xfrm>
            <a:off x="629841" y="457200"/>
            <a:ext cx="2949178" cy="1379768"/>
          </a:xfrm>
        </p:spPr>
        <p:txBody>
          <a:bodyPr anchor="b"/>
          <a:lstStyle>
            <a:lvl1pPr>
              <a:defRPr sz="2400">
                <a:solidFill>
                  <a:schemeClr val="bg1"/>
                </a:solidFill>
                <a:latin typeface="Real Text Pro" charset="0"/>
                <a:ea typeface="Real Text Pro" charset="0"/>
                <a:cs typeface="Real Text Pro" charset="0"/>
              </a:defRPr>
            </a:lvl1pPr>
          </a:lstStyle>
          <a:p>
            <a:r>
              <a:rPr lang="en-US" dirty="0"/>
              <a:t>Title Here – Image on White</a:t>
            </a:r>
          </a:p>
        </p:txBody>
      </p:sp>
      <p:cxnSp>
        <p:nvCxnSpPr>
          <p:cNvPr id="9" name="Straight Connector 8"/>
          <p:cNvCxnSpPr/>
          <p:nvPr/>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
        <p:nvSpPr>
          <p:cNvPr id="11" name="Picture Placeholder 5">
            <a:extLst>
              <a:ext uri="{FF2B5EF4-FFF2-40B4-BE49-F238E27FC236}">
                <a16:creationId xmlns:a16="http://schemas.microsoft.com/office/drawing/2014/main" id="{D2D8BB13-04C6-4244-BF0F-D230697E6160}"/>
              </a:ext>
            </a:extLst>
          </p:cNvPr>
          <p:cNvSpPr>
            <a:spLocks noGrp="1"/>
          </p:cNvSpPr>
          <p:nvPr>
            <p:ph type="pic" sz="quarter" idx="11"/>
          </p:nvPr>
        </p:nvSpPr>
        <p:spPr>
          <a:xfrm>
            <a:off x="4182666" y="1262591"/>
            <a:ext cx="4637484" cy="3965575"/>
          </a:xfrm>
        </p:spPr>
        <p:txBody>
          <a:bodyPr/>
          <a:lstStyle/>
          <a:p>
            <a:r>
              <a:rPr lang="en-US"/>
              <a:t>Click icon to add picture</a:t>
            </a:r>
          </a:p>
        </p:txBody>
      </p:sp>
    </p:spTree>
    <p:extLst>
      <p:ext uri="{BB962C8B-B14F-4D97-AF65-F5344CB8AC3E}">
        <p14:creationId xmlns:p14="http://schemas.microsoft.com/office/powerpoint/2010/main" val="74336445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ull Bleed Image with Content_Light">
    <p:spTree>
      <p:nvGrpSpPr>
        <p:cNvPr id="1" name=""/>
        <p:cNvGrpSpPr/>
        <p:nvPr/>
      </p:nvGrpSpPr>
      <p:grpSpPr>
        <a:xfrm>
          <a:off x="0" y="0"/>
          <a:ext cx="0" cy="0"/>
          <a:chOff x="0" y="0"/>
          <a:chExt cx="0" cy="0"/>
        </a:xfrm>
      </p:grpSpPr>
      <p:sp>
        <p:nvSpPr>
          <p:cNvPr id="9" name="Rectangle 8"/>
          <p:cNvSpPr/>
          <p:nvPr/>
        </p:nvSpPr>
        <p:spPr>
          <a:xfrm>
            <a:off x="1" y="0"/>
            <a:ext cx="372291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tx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tx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tx1"/>
                </a:solidFill>
              </a:defRPr>
            </a:lvl2pPr>
            <a:lvl3pPr marL="814370" indent="-128588">
              <a:buFont typeface="Arial" panose="020B0604020202020204" pitchFamily="34" charset="0"/>
              <a:buChar char="•"/>
              <a:defRPr sz="900">
                <a:solidFill>
                  <a:schemeClr val="tx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7953578" y="5559425"/>
            <a:ext cx="809625"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p:nvPr>
        </p:nvSpPr>
        <p:spPr>
          <a:xfrm>
            <a:off x="-82480" y="-44532"/>
            <a:ext cx="3920200" cy="6947063"/>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67066975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ull Bleed Image with Content_Dark">
    <p:spTree>
      <p:nvGrpSpPr>
        <p:cNvPr id="1" name=""/>
        <p:cNvGrpSpPr/>
        <p:nvPr/>
      </p:nvGrpSpPr>
      <p:grpSpPr>
        <a:xfrm>
          <a:off x="0" y="0"/>
          <a:ext cx="0" cy="0"/>
          <a:chOff x="0" y="0"/>
          <a:chExt cx="0" cy="0"/>
        </a:xfrm>
      </p:grpSpPr>
      <p:sp>
        <p:nvSpPr>
          <p:cNvPr id="9" name="Rectangle 8"/>
          <p:cNvSpPr/>
          <p:nvPr/>
        </p:nvSpPr>
        <p:spPr>
          <a:xfrm>
            <a:off x="3742267" y="-1"/>
            <a:ext cx="5401733" cy="6902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bg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hasCustomPrompt="1"/>
          </p:nvPr>
        </p:nvSpPr>
        <p:spPr>
          <a:xfrm>
            <a:off x="-177933" y="-44532"/>
            <a:ext cx="3920200" cy="6947063"/>
          </a:xfrm>
        </p:spPr>
        <p:txBody>
          <a:bodyPr/>
          <a:lstStyle>
            <a:lvl1pPr marL="0" indent="0">
              <a:buNone/>
              <a:defRPr/>
            </a:lvl1pPr>
          </a:lstStyle>
          <a:p>
            <a:r>
              <a:rPr lang="en-US" dirty="0"/>
              <a:t>	</a:t>
            </a:r>
          </a:p>
          <a:p>
            <a:r>
              <a:rPr lang="en-US" dirty="0"/>
              <a:t>	</a:t>
            </a:r>
          </a:p>
        </p:txBody>
      </p:sp>
      <p:pic>
        <p:nvPicPr>
          <p:cNvPr id="10" name="Picture 9">
            <a:extLst>
              <a:ext uri="{FF2B5EF4-FFF2-40B4-BE49-F238E27FC236}">
                <a16:creationId xmlns:a16="http://schemas.microsoft.com/office/drawing/2014/main" id="{E683422E-96A1-C046-B5A3-EBB9EF54C189}"/>
              </a:ext>
            </a:extLst>
          </p:cNvPr>
          <p:cNvPicPr>
            <a:picLocks noChangeAspect="1"/>
          </p:cNvPicPr>
          <p:nvPr/>
        </p:nvPicPr>
        <p:blipFill>
          <a:blip r:embed="rId2"/>
          <a:stretch>
            <a:fillRect/>
          </a:stretch>
        </p:blipFill>
        <p:spPr>
          <a:xfrm>
            <a:off x="7953578" y="5559425"/>
            <a:ext cx="809625" cy="830792"/>
          </a:xfrm>
          <a:prstGeom prst="rect">
            <a:avLst/>
          </a:prstGeom>
        </p:spPr>
      </p:pic>
    </p:spTree>
    <p:extLst>
      <p:ext uri="{BB962C8B-B14F-4D97-AF65-F5344CB8AC3E}">
        <p14:creationId xmlns:p14="http://schemas.microsoft.com/office/powerpoint/2010/main" val="24300551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h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Chart Example</a:t>
            </a:r>
          </a:p>
        </p:txBody>
      </p:sp>
      <p:sp>
        <p:nvSpPr>
          <p:cNvPr id="5" name="Chart Placeholder 4">
            <a:extLst>
              <a:ext uri="{FF2B5EF4-FFF2-40B4-BE49-F238E27FC236}">
                <a16:creationId xmlns:a16="http://schemas.microsoft.com/office/drawing/2014/main" id="{2C436304-74C6-2A49-A8C4-DA04D212BCAE}"/>
              </a:ext>
            </a:extLst>
          </p:cNvPr>
          <p:cNvSpPr>
            <a:spLocks noGrp="1"/>
          </p:cNvSpPr>
          <p:nvPr>
            <p:ph type="chart" sz="quarter" idx="11"/>
          </p:nvPr>
        </p:nvSpPr>
        <p:spPr>
          <a:xfrm>
            <a:off x="628650" y="1843088"/>
            <a:ext cx="7886700" cy="4248150"/>
          </a:xfrm>
        </p:spPr>
        <p:txBody>
          <a:bodyPr/>
          <a:lstStyle/>
          <a:p>
            <a:r>
              <a:rPr lang="en-US"/>
              <a:t>Click icon to add chart</a:t>
            </a:r>
          </a:p>
        </p:txBody>
      </p:sp>
    </p:spTree>
    <p:extLst>
      <p:ext uri="{BB962C8B-B14F-4D97-AF65-F5344CB8AC3E}">
        <p14:creationId xmlns:p14="http://schemas.microsoft.com/office/powerpoint/2010/main" val="264769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419333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mart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SmartArt Example</a:t>
            </a:r>
          </a:p>
        </p:txBody>
      </p:sp>
      <p:sp>
        <p:nvSpPr>
          <p:cNvPr id="6" name="SmartArt Placeholder 5">
            <a:extLst>
              <a:ext uri="{FF2B5EF4-FFF2-40B4-BE49-F238E27FC236}">
                <a16:creationId xmlns:a16="http://schemas.microsoft.com/office/drawing/2014/main" id="{12773BB6-5B99-1C4F-8F4B-472D3A76FEE3}"/>
              </a:ext>
            </a:extLst>
          </p:cNvPr>
          <p:cNvSpPr>
            <a:spLocks noGrp="1"/>
          </p:cNvSpPr>
          <p:nvPr>
            <p:ph type="dgm" sz="quarter" idx="11"/>
          </p:nvPr>
        </p:nvSpPr>
        <p:spPr>
          <a:xfrm>
            <a:off x="628650" y="1690688"/>
            <a:ext cx="7886700" cy="4665662"/>
          </a:xfrm>
        </p:spPr>
        <p:txBody>
          <a:bodyPr/>
          <a:lstStyle/>
          <a:p>
            <a:r>
              <a:rPr lang="en-US"/>
              <a:t>Click icon to add SmartArt graphic</a:t>
            </a:r>
          </a:p>
        </p:txBody>
      </p:sp>
    </p:spTree>
    <p:extLst>
      <p:ext uri="{BB962C8B-B14F-4D97-AF65-F5344CB8AC3E}">
        <p14:creationId xmlns:p14="http://schemas.microsoft.com/office/powerpoint/2010/main" val="34013311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D57F1E4F-1CFF-5643-939E-217C01CDF565}"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Table Example</a:t>
            </a:r>
          </a:p>
        </p:txBody>
      </p:sp>
      <p:sp>
        <p:nvSpPr>
          <p:cNvPr id="5" name="Table Placeholder 4">
            <a:extLst>
              <a:ext uri="{FF2B5EF4-FFF2-40B4-BE49-F238E27FC236}">
                <a16:creationId xmlns:a16="http://schemas.microsoft.com/office/drawing/2014/main" id="{4836C344-5A38-7644-96BD-E1AA1C795819}"/>
              </a:ext>
            </a:extLst>
          </p:cNvPr>
          <p:cNvSpPr>
            <a:spLocks noGrp="1"/>
          </p:cNvSpPr>
          <p:nvPr>
            <p:ph type="tbl" sz="quarter" idx="11"/>
          </p:nvPr>
        </p:nvSpPr>
        <p:spPr>
          <a:xfrm>
            <a:off x="628650" y="1690689"/>
            <a:ext cx="7886700" cy="4410075"/>
          </a:xfrm>
        </p:spPr>
        <p:txBody>
          <a:bodyPr/>
          <a:lstStyle/>
          <a:p>
            <a:r>
              <a:rPr lang="en-US"/>
              <a:t>Click icon to add table</a:t>
            </a:r>
          </a:p>
        </p:txBody>
      </p:sp>
    </p:spTree>
    <p:extLst>
      <p:ext uri="{BB962C8B-B14F-4D97-AF65-F5344CB8AC3E}">
        <p14:creationId xmlns:p14="http://schemas.microsoft.com/office/powerpoint/2010/main" val="10545261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End Slide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3382497" y="3528580"/>
            <a:ext cx="2628901" cy="2336801"/>
          </a:xfrm>
          <a:prstGeom prst="rect">
            <a:avLst/>
          </a:prstGeom>
        </p:spPr>
      </p:pic>
    </p:spTree>
    <p:extLst>
      <p:ext uri="{BB962C8B-B14F-4D97-AF65-F5344CB8AC3E}">
        <p14:creationId xmlns:p14="http://schemas.microsoft.com/office/powerpoint/2010/main" val="233594680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End Slide_Dark">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3382495" y="3528579"/>
            <a:ext cx="2628902" cy="2336801"/>
          </a:xfrm>
          <a:prstGeom prst="rect">
            <a:avLst/>
          </a:prstGeom>
        </p:spPr>
      </p:pic>
    </p:spTree>
    <p:extLst>
      <p:ext uri="{BB962C8B-B14F-4D97-AF65-F5344CB8AC3E}">
        <p14:creationId xmlns:p14="http://schemas.microsoft.com/office/powerpoint/2010/main" val="3042301618"/>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03860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28674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03611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798973"/>
            <a:ext cx="2454824" cy="2247117"/>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798974"/>
            <a:ext cx="4509353"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3205492"/>
            <a:ext cx="2456260" cy="2248181"/>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4774003"/>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Slide1">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473530" y="1122363"/>
            <a:ext cx="4572605" cy="2038526"/>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473530" y="3376260"/>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3C37B0A4-4810-9B4F-998C-6AF20A816489}"/>
              </a:ext>
            </a:extLst>
          </p:cNvPr>
          <p:cNvPicPr>
            <a:picLocks noChangeAspect="1"/>
          </p:cNvPicPr>
          <p:nvPr/>
        </p:nvPicPr>
        <p:blipFill>
          <a:blip r:embed="rId2"/>
          <a:stretch>
            <a:fillRect/>
          </a:stretch>
        </p:blipFill>
        <p:spPr>
          <a:xfrm>
            <a:off x="4739185" y="1596789"/>
            <a:ext cx="4977972" cy="6637296"/>
          </a:xfrm>
          <a:prstGeom prst="rect">
            <a:avLst/>
          </a:prstGeom>
        </p:spPr>
      </p:pic>
    </p:spTree>
    <p:extLst>
      <p:ext uri="{BB962C8B-B14F-4D97-AF65-F5344CB8AC3E}">
        <p14:creationId xmlns:p14="http://schemas.microsoft.com/office/powerpoint/2010/main" val="709266090"/>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Slide2">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endParaRPr lang="en-US" dirty="0"/>
          </a:p>
        </p:txBody>
      </p:sp>
      <p:sp>
        <p:nvSpPr>
          <p:cNvPr id="9"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10" name="Picture 9"/>
          <p:cNvPicPr>
            <a:picLocks noChangeAspect="1"/>
          </p:cNvPicPr>
          <p:nvPr/>
        </p:nvPicPr>
        <p:blipFill>
          <a:blip r:embed="rId2"/>
          <a:stretch>
            <a:fillRect/>
          </a:stretch>
        </p:blipFill>
        <p:spPr>
          <a:xfrm>
            <a:off x="5553076" y="368300"/>
            <a:ext cx="3414713" cy="6325056"/>
          </a:xfrm>
          <a:prstGeom prst="rect">
            <a:avLst/>
          </a:prstGeom>
        </p:spPr>
      </p:pic>
    </p:spTree>
    <p:extLst>
      <p:ext uri="{BB962C8B-B14F-4D97-AF65-F5344CB8AC3E}">
        <p14:creationId xmlns:p14="http://schemas.microsoft.com/office/powerpoint/2010/main" val="322208141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099505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Slide1b">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473530" y="1122363"/>
            <a:ext cx="4572605" cy="2387600"/>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473530" y="3602038"/>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3" name="Picture 2">
            <a:extLst>
              <a:ext uri="{FF2B5EF4-FFF2-40B4-BE49-F238E27FC236}">
                <a16:creationId xmlns:a16="http://schemas.microsoft.com/office/drawing/2014/main" id="{04D5C361-C930-D14F-86CB-4BC427DEAC21}"/>
              </a:ext>
            </a:extLst>
          </p:cNvPr>
          <p:cNvPicPr>
            <a:picLocks noChangeAspect="1"/>
          </p:cNvPicPr>
          <p:nvPr/>
        </p:nvPicPr>
        <p:blipFill>
          <a:blip r:embed="rId2"/>
          <a:stretch>
            <a:fillRect/>
          </a:stretch>
        </p:blipFill>
        <p:spPr>
          <a:xfrm>
            <a:off x="4450899" y="1248553"/>
            <a:ext cx="5306399" cy="7075199"/>
          </a:xfrm>
          <a:prstGeom prst="rect">
            <a:avLst/>
          </a:prstGeom>
        </p:spPr>
      </p:pic>
    </p:spTree>
    <p:extLst>
      <p:ext uri="{BB962C8B-B14F-4D97-AF65-F5344CB8AC3E}">
        <p14:creationId xmlns:p14="http://schemas.microsoft.com/office/powerpoint/2010/main" val="3767212649"/>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Slide2b">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2" name="Picture 1"/>
          <p:cNvPicPr>
            <a:picLocks noChangeAspect="1"/>
          </p:cNvPicPr>
          <p:nvPr/>
        </p:nvPicPr>
        <p:blipFill>
          <a:blip r:embed="rId2"/>
          <a:stretch>
            <a:fillRect/>
          </a:stretch>
        </p:blipFill>
        <p:spPr>
          <a:xfrm>
            <a:off x="5553076" y="368300"/>
            <a:ext cx="3414713" cy="6325056"/>
          </a:xfrm>
          <a:prstGeom prst="rect">
            <a:avLst/>
          </a:prstGeom>
        </p:spPr>
      </p:pic>
    </p:spTree>
    <p:extLst>
      <p:ext uri="{BB962C8B-B14F-4D97-AF65-F5344CB8AC3E}">
        <p14:creationId xmlns:p14="http://schemas.microsoft.com/office/powerpoint/2010/main" val="3962842975"/>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Slide1c">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473530" y="1122363"/>
            <a:ext cx="4572605" cy="2387600"/>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473530" y="3602038"/>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AA7869F9-CB14-FF4B-ADA3-C32AF9509A80}"/>
              </a:ext>
            </a:extLst>
          </p:cNvPr>
          <p:cNvPicPr>
            <a:picLocks noChangeAspect="1"/>
          </p:cNvPicPr>
          <p:nvPr/>
        </p:nvPicPr>
        <p:blipFill>
          <a:blip r:embed="rId2"/>
          <a:stretch>
            <a:fillRect/>
          </a:stretch>
        </p:blipFill>
        <p:spPr>
          <a:xfrm>
            <a:off x="4452458" y="1248552"/>
            <a:ext cx="5306399" cy="7075199"/>
          </a:xfrm>
          <a:prstGeom prst="rect">
            <a:avLst/>
          </a:prstGeom>
        </p:spPr>
      </p:pic>
    </p:spTree>
    <p:extLst>
      <p:ext uri="{BB962C8B-B14F-4D97-AF65-F5344CB8AC3E}">
        <p14:creationId xmlns:p14="http://schemas.microsoft.com/office/powerpoint/2010/main" val="2124702588"/>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41"/>
            <a:ext cx="7886700" cy="2852737"/>
          </a:xfrm>
        </p:spPr>
        <p:txBody>
          <a:bodyPr anchor="b"/>
          <a:lstStyle>
            <a:lvl1pPr>
              <a:defRPr sz="4500"/>
            </a:lvl1pPr>
          </a:lstStyle>
          <a:p>
            <a:r>
              <a:rPr lang="en-US" dirty="0"/>
              <a:t>Section Page</a:t>
            </a:r>
          </a:p>
        </p:txBody>
      </p:sp>
      <p:sp>
        <p:nvSpPr>
          <p:cNvPr id="3" name="Text Placeholder 2"/>
          <p:cNvSpPr>
            <a:spLocks noGrp="1"/>
          </p:cNvSpPr>
          <p:nvPr>
            <p:ph type="body" idx="1" hasCustomPrompt="1"/>
          </p:nvPr>
        </p:nvSpPr>
        <p:spPr>
          <a:xfrm>
            <a:off x="623888" y="4589466"/>
            <a:ext cx="78867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Subtitle</a:t>
            </a:r>
          </a:p>
        </p:txBody>
      </p:sp>
      <p:cxnSp>
        <p:nvCxnSpPr>
          <p:cNvPr id="5" name="Straight Connector 4"/>
          <p:cNvCxnSpPr/>
          <p:nvPr/>
        </p:nvCxnSpPr>
        <p:spPr>
          <a:xfrm>
            <a:off x="628650" y="4515556"/>
            <a:ext cx="737235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27104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p:nvPicPr>
        <p:blipFill>
          <a:blip r:embed="rId2"/>
          <a:stretch>
            <a:fillRect/>
          </a:stretch>
        </p:blipFill>
        <p:spPr>
          <a:xfrm>
            <a:off x="7953578" y="5559425"/>
            <a:ext cx="809625"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400208626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Content_Black">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p:nvPicPr>
        <p:blipFill>
          <a:blip r:embed="rId2"/>
          <a:stretch>
            <a:fillRect/>
          </a:stretch>
        </p:blipFill>
        <p:spPr>
          <a:xfrm>
            <a:off x="7953578" y="5559425"/>
            <a:ext cx="809625" cy="830792"/>
          </a:xfrm>
          <a:prstGeom prst="rect">
            <a:avLst/>
          </a:prstGeom>
        </p:spPr>
      </p:pic>
      <p:sp>
        <p:nvSpPr>
          <p:cNvPr id="10"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8159999"/>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lumn_a">
    <p:spTree>
      <p:nvGrpSpPr>
        <p:cNvPr id="1" name=""/>
        <p:cNvGrpSpPr/>
        <p:nvPr/>
      </p:nvGrpSpPr>
      <p:grpSpPr>
        <a:xfrm>
          <a:off x="0" y="0"/>
          <a:ext cx="0" cy="0"/>
          <a:chOff x="0" y="0"/>
          <a:chExt cx="0" cy="0"/>
        </a:xfrm>
      </p:grpSpPr>
      <p:sp>
        <p:nvSpPr>
          <p:cNvPr id="8" name="Rectangle 7"/>
          <p:cNvSpPr/>
          <p:nvPr/>
        </p:nvSpPr>
        <p:spPr>
          <a:xfrm>
            <a:off x="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01996" y="1825625"/>
            <a:ext cx="38862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7953578" y="5559425"/>
            <a:ext cx="809625"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19464688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Column_b">
    <p:spTree>
      <p:nvGrpSpPr>
        <p:cNvPr id="1" name=""/>
        <p:cNvGrpSpPr/>
        <p:nvPr/>
      </p:nvGrpSpPr>
      <p:grpSpPr>
        <a:xfrm>
          <a:off x="0" y="0"/>
          <a:ext cx="0" cy="0"/>
          <a:chOff x="0" y="0"/>
          <a:chExt cx="0" cy="0"/>
        </a:xfrm>
      </p:grpSpPr>
      <p:sp>
        <p:nvSpPr>
          <p:cNvPr id="10" name="Rectangle 9"/>
          <p:cNvSpPr/>
          <p:nvPr/>
        </p:nvSpPr>
        <p:spPr>
          <a:xfrm>
            <a:off x="457200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4914900" y="1825625"/>
            <a:ext cx="38862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628651" y="6397398"/>
            <a:ext cx="2016578" cy="240173"/>
          </a:xfrm>
          <a:prstGeom prst="rect">
            <a:avLst/>
          </a:prstGeom>
        </p:spPr>
      </p:pic>
      <p:cxnSp>
        <p:nvCxnSpPr>
          <p:cNvPr id="16" name="Straight Connector 15"/>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83438713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wo Column_dar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4901997"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stretch>
            <a:fillRect/>
          </a:stretch>
        </p:blipFill>
        <p:spPr>
          <a:xfrm>
            <a:off x="7953578" y="5559425"/>
            <a:ext cx="809625"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40540194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wo Column_light">
    <p:spTree>
      <p:nvGrpSpPr>
        <p:cNvPr id="1" name=""/>
        <p:cNvGrpSpPr/>
        <p:nvPr/>
      </p:nvGrpSpPr>
      <p:grpSpPr>
        <a:xfrm>
          <a:off x="0" y="0"/>
          <a:ext cx="0" cy="0"/>
          <a:chOff x="0" y="0"/>
          <a:chExt cx="0" cy="0"/>
        </a:xfrm>
      </p:grpSpPr>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628651" y="6397398"/>
            <a:ext cx="2016578" cy="240173"/>
          </a:xfrm>
          <a:prstGeom prst="rect">
            <a:avLst/>
          </a:prstGeom>
        </p:spPr>
      </p:pic>
      <p:cxnSp>
        <p:nvCxnSpPr>
          <p:cNvPr id="16" name="Straight Connector 15"/>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491490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p:nvPicPr>
        <p:blipFill>
          <a:blip r:embed="rId3"/>
          <a:stretch>
            <a:fillRect/>
          </a:stretch>
        </p:blipFill>
        <p:spPr>
          <a:xfrm>
            <a:off x="7953578" y="5559425"/>
            <a:ext cx="809625"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2667249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851832"/>
            <a:ext cx="2949178" cy="1600200"/>
          </a:xfrm>
        </p:spPr>
        <p:txBody>
          <a:bodyPr anchor="b"/>
          <a:lstStyle>
            <a:lvl1pPr>
              <a:defRPr sz="3200">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887391" y="1382058"/>
            <a:ext cx="4629150" cy="4873625"/>
          </a:xfrm>
        </p:spPr>
        <p:txBody>
          <a:bodyPr/>
          <a:lstStyle>
            <a:lvl1pPr>
              <a:defRPr sz="3200">
                <a:latin typeface="+mn-lt"/>
                <a:ea typeface="Lato" panose="020F0502020204030203" pitchFamily="34" charset="0"/>
                <a:cs typeface="Lato" panose="020F0502020204030203" pitchFamily="34" charset="0"/>
              </a:defRPr>
            </a:lvl1pPr>
            <a:lvl2pPr>
              <a:defRPr sz="2800">
                <a:latin typeface="+mn-lt"/>
                <a:ea typeface="Lato" panose="020F0502020204030203" pitchFamily="34" charset="0"/>
                <a:cs typeface="Lato" panose="020F0502020204030203" pitchFamily="34" charset="0"/>
              </a:defRPr>
            </a:lvl2pPr>
            <a:lvl3pPr>
              <a:defRPr sz="2400">
                <a:latin typeface="+mn-lt"/>
                <a:ea typeface="Lato" panose="020F0502020204030203" pitchFamily="34" charset="0"/>
                <a:cs typeface="Lato" panose="020F0502020204030203" pitchFamily="34" charset="0"/>
              </a:defRPr>
            </a:lvl3pPr>
            <a:lvl4pPr>
              <a:defRPr sz="2000">
                <a:latin typeface="+mn-lt"/>
                <a:ea typeface="Lato" panose="020F0502020204030203" pitchFamily="34" charset="0"/>
                <a:cs typeface="Lato" panose="020F0502020204030203" pitchFamily="34" charset="0"/>
              </a:defRPr>
            </a:lvl4pPr>
            <a:lvl5pPr>
              <a:defRPr sz="2000">
                <a:latin typeface="+mn-lt"/>
                <a:ea typeface="Lato" panose="020F0502020204030203" pitchFamily="34" charset="0"/>
                <a:cs typeface="Lato" panose="020F0502020204030203"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452032"/>
            <a:ext cx="2949178" cy="3811588"/>
          </a:xfrm>
        </p:spPr>
        <p:txBody>
          <a:bodyPr/>
          <a:lstStyle>
            <a:lvl1pPr marL="0" indent="0">
              <a:buNone/>
              <a:defRPr sz="1600">
                <a:latin typeface="+mn-lt"/>
                <a:ea typeface="Lato Medium" panose="020F0502020204030203" pitchFamily="34" charset="0"/>
                <a:cs typeface="Lato Medium"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401286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ntent with Image_a">
    <p:spTree>
      <p:nvGrpSpPr>
        <p:cNvPr id="1" name=""/>
        <p:cNvGrpSpPr/>
        <p:nvPr/>
      </p:nvGrpSpPr>
      <p:grpSpPr>
        <a:xfrm>
          <a:off x="0" y="0"/>
          <a:ext cx="0" cy="0"/>
          <a:chOff x="0" y="0"/>
          <a:chExt cx="0" cy="0"/>
        </a:xfrm>
      </p:grpSpPr>
      <p:sp>
        <p:nvSpPr>
          <p:cNvPr id="9" name="Rectangle 8"/>
          <p:cNvSpPr/>
          <p:nvPr/>
        </p:nvSpPr>
        <p:spPr>
          <a:xfrm>
            <a:off x="3731079" y="0"/>
            <a:ext cx="5412922"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latin typeface="Real Text Pro" charset="0"/>
                <a:ea typeface="Real Text Pro" charset="0"/>
                <a:cs typeface="Real Text Pro" charset="0"/>
              </a:defRPr>
            </a:lvl1pPr>
            <a:lvl2pPr marL="557204" indent="-214313">
              <a:buFont typeface="Arial" panose="020B0604020202020204" pitchFamily="34" charset="0"/>
              <a:buChar char="•"/>
              <a:defRPr sz="1050"/>
            </a:lvl2pPr>
            <a:lvl3pPr marL="814370" indent="-128588">
              <a:buFont typeface="Arial" panose="020B0604020202020204" pitchFamily="34" charset="0"/>
              <a:buChar char="•"/>
              <a:defRPr sz="900"/>
            </a:lvl3pPr>
            <a:lvl4pPr marL="1157262" indent="-128588">
              <a:buFont typeface="Arial" panose="020B0604020202020204" pitchFamily="34" charset="0"/>
              <a:buChar char="•"/>
              <a:defRPr sz="750"/>
            </a:lvl4pPr>
            <a:lvl5pPr marL="1500153" indent="-128588">
              <a:buFont typeface="Arial" panose="020B0604020202020204" pitchFamily="34" charset="0"/>
              <a:buChar char="•"/>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sp>
        <p:nvSpPr>
          <p:cNvPr id="7" name="Title 1"/>
          <p:cNvSpPr>
            <a:spLocks noGrp="1"/>
          </p:cNvSpPr>
          <p:nvPr>
            <p:ph type="title" hasCustomPrompt="1"/>
          </p:nvPr>
        </p:nvSpPr>
        <p:spPr>
          <a:xfrm>
            <a:off x="629841" y="457200"/>
            <a:ext cx="2949178" cy="1379768"/>
          </a:xfrm>
        </p:spPr>
        <p:txBody>
          <a:bodyPr anchor="b"/>
          <a:lstStyle>
            <a:lvl1pPr>
              <a:defRPr sz="2400">
                <a:solidFill>
                  <a:schemeClr val="tx1"/>
                </a:solidFill>
                <a:latin typeface="Real Text Pro" charset="0"/>
                <a:ea typeface="Real Text Pro" charset="0"/>
                <a:cs typeface="Real Text Pro" charset="0"/>
              </a:defRPr>
            </a:lvl1pPr>
          </a:lstStyle>
          <a:p>
            <a:r>
              <a:rPr lang="en-US" dirty="0"/>
              <a:t>Title Here – Image on Black</a:t>
            </a:r>
          </a:p>
        </p:txBody>
      </p:sp>
      <p:cxnSp>
        <p:nvCxnSpPr>
          <p:cNvPr id="10" name="Straight Connector 9"/>
          <p:cNvCxnSpPr/>
          <p:nvPr/>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6" name="Picture Placeholder 5">
            <a:extLst>
              <a:ext uri="{FF2B5EF4-FFF2-40B4-BE49-F238E27FC236}">
                <a16:creationId xmlns:a16="http://schemas.microsoft.com/office/drawing/2014/main" id="{2ADCC06A-3F72-4A46-B666-4BC6A0CBBE09}"/>
              </a:ext>
            </a:extLst>
          </p:cNvPr>
          <p:cNvSpPr>
            <a:spLocks noGrp="1"/>
          </p:cNvSpPr>
          <p:nvPr>
            <p:ph type="pic" sz="quarter" idx="11"/>
          </p:nvPr>
        </p:nvSpPr>
        <p:spPr>
          <a:xfrm>
            <a:off x="4182666" y="1262591"/>
            <a:ext cx="4637484" cy="3965575"/>
          </a:xfrm>
        </p:spPr>
        <p:txBody>
          <a:bodyPr/>
          <a:lstStyle/>
          <a:p>
            <a:r>
              <a:rPr lang="en-US"/>
              <a:t>Click icon to add picture</a:t>
            </a:r>
          </a:p>
        </p:txBody>
      </p:sp>
    </p:spTree>
    <p:extLst>
      <p:ext uri="{BB962C8B-B14F-4D97-AF65-F5344CB8AC3E}">
        <p14:creationId xmlns:p14="http://schemas.microsoft.com/office/powerpoint/2010/main" val="36110703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ntent with Image_b">
    <p:spTree>
      <p:nvGrpSpPr>
        <p:cNvPr id="1" name=""/>
        <p:cNvGrpSpPr/>
        <p:nvPr/>
      </p:nvGrpSpPr>
      <p:grpSpPr>
        <a:xfrm>
          <a:off x="0" y="0"/>
          <a:ext cx="0" cy="0"/>
          <a:chOff x="0" y="0"/>
          <a:chExt cx="0" cy="0"/>
        </a:xfrm>
      </p:grpSpPr>
      <p:sp>
        <p:nvSpPr>
          <p:cNvPr id="6" name="Rectangle 5"/>
          <p:cNvSpPr/>
          <p:nvPr/>
        </p:nvSpPr>
        <p:spPr>
          <a:xfrm>
            <a:off x="0" y="0"/>
            <a:ext cx="382693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a:p>
            <a:pPr lvl="0"/>
            <a:endParaRPr lang="en-US" dirty="0"/>
          </a:p>
        </p:txBody>
      </p:sp>
      <p:sp>
        <p:nvSpPr>
          <p:cNvPr id="8" name="Title 1"/>
          <p:cNvSpPr>
            <a:spLocks noGrp="1"/>
          </p:cNvSpPr>
          <p:nvPr>
            <p:ph type="title" hasCustomPrompt="1"/>
          </p:nvPr>
        </p:nvSpPr>
        <p:spPr>
          <a:xfrm>
            <a:off x="629841" y="457200"/>
            <a:ext cx="2949178" cy="1379768"/>
          </a:xfrm>
        </p:spPr>
        <p:txBody>
          <a:bodyPr anchor="b"/>
          <a:lstStyle>
            <a:lvl1pPr>
              <a:defRPr sz="2400">
                <a:solidFill>
                  <a:schemeClr val="bg1"/>
                </a:solidFill>
                <a:latin typeface="Real Text Pro" charset="0"/>
                <a:ea typeface="Real Text Pro" charset="0"/>
                <a:cs typeface="Real Text Pro" charset="0"/>
              </a:defRPr>
            </a:lvl1pPr>
          </a:lstStyle>
          <a:p>
            <a:r>
              <a:rPr lang="en-US" dirty="0"/>
              <a:t>Title Here – Image on White</a:t>
            </a:r>
          </a:p>
        </p:txBody>
      </p:sp>
      <p:cxnSp>
        <p:nvCxnSpPr>
          <p:cNvPr id="9" name="Straight Connector 8"/>
          <p:cNvCxnSpPr/>
          <p:nvPr/>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11" name="Picture Placeholder 5">
            <a:extLst>
              <a:ext uri="{FF2B5EF4-FFF2-40B4-BE49-F238E27FC236}">
                <a16:creationId xmlns:a16="http://schemas.microsoft.com/office/drawing/2014/main" id="{D2D8BB13-04C6-4244-BF0F-D230697E6160}"/>
              </a:ext>
            </a:extLst>
          </p:cNvPr>
          <p:cNvSpPr>
            <a:spLocks noGrp="1"/>
          </p:cNvSpPr>
          <p:nvPr>
            <p:ph type="pic" sz="quarter" idx="11"/>
          </p:nvPr>
        </p:nvSpPr>
        <p:spPr>
          <a:xfrm>
            <a:off x="4182666" y="1262591"/>
            <a:ext cx="4637484" cy="3965575"/>
          </a:xfrm>
        </p:spPr>
        <p:txBody>
          <a:bodyPr/>
          <a:lstStyle/>
          <a:p>
            <a:r>
              <a:rPr lang="en-US"/>
              <a:t>Click icon to add picture</a:t>
            </a:r>
          </a:p>
        </p:txBody>
      </p:sp>
    </p:spTree>
    <p:extLst>
      <p:ext uri="{BB962C8B-B14F-4D97-AF65-F5344CB8AC3E}">
        <p14:creationId xmlns:p14="http://schemas.microsoft.com/office/powerpoint/2010/main" val="248854148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ull Bleed Image with Content_Light">
    <p:spTree>
      <p:nvGrpSpPr>
        <p:cNvPr id="1" name=""/>
        <p:cNvGrpSpPr/>
        <p:nvPr/>
      </p:nvGrpSpPr>
      <p:grpSpPr>
        <a:xfrm>
          <a:off x="0" y="0"/>
          <a:ext cx="0" cy="0"/>
          <a:chOff x="0" y="0"/>
          <a:chExt cx="0" cy="0"/>
        </a:xfrm>
      </p:grpSpPr>
      <p:sp>
        <p:nvSpPr>
          <p:cNvPr id="9" name="Rectangle 8"/>
          <p:cNvSpPr/>
          <p:nvPr/>
        </p:nvSpPr>
        <p:spPr>
          <a:xfrm>
            <a:off x="1" y="0"/>
            <a:ext cx="372291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tx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tx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tx1"/>
                </a:solidFill>
              </a:defRPr>
            </a:lvl2pPr>
            <a:lvl3pPr marL="814370" indent="-128588">
              <a:buFont typeface="Arial" panose="020B0604020202020204" pitchFamily="34" charset="0"/>
              <a:buChar char="•"/>
              <a:defRPr sz="900">
                <a:solidFill>
                  <a:schemeClr val="tx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7953578" y="5559425"/>
            <a:ext cx="809625"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p:nvPr>
        </p:nvSpPr>
        <p:spPr>
          <a:xfrm>
            <a:off x="-82480" y="-44532"/>
            <a:ext cx="3920200" cy="6947063"/>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92815039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ull Bleed Image with Content_Dark">
    <p:spTree>
      <p:nvGrpSpPr>
        <p:cNvPr id="1" name=""/>
        <p:cNvGrpSpPr/>
        <p:nvPr/>
      </p:nvGrpSpPr>
      <p:grpSpPr>
        <a:xfrm>
          <a:off x="0" y="0"/>
          <a:ext cx="0" cy="0"/>
          <a:chOff x="0" y="0"/>
          <a:chExt cx="0" cy="0"/>
        </a:xfrm>
      </p:grpSpPr>
      <p:sp>
        <p:nvSpPr>
          <p:cNvPr id="9" name="Rectangle 8"/>
          <p:cNvSpPr/>
          <p:nvPr/>
        </p:nvSpPr>
        <p:spPr>
          <a:xfrm>
            <a:off x="3742267" y="-1"/>
            <a:ext cx="5401733" cy="6902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bg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hasCustomPrompt="1"/>
          </p:nvPr>
        </p:nvSpPr>
        <p:spPr>
          <a:xfrm>
            <a:off x="-177933" y="-44532"/>
            <a:ext cx="3920200" cy="6947063"/>
          </a:xfrm>
        </p:spPr>
        <p:txBody>
          <a:bodyPr/>
          <a:lstStyle>
            <a:lvl1pPr marL="0" indent="0">
              <a:buNone/>
              <a:defRPr/>
            </a:lvl1pPr>
          </a:lstStyle>
          <a:p>
            <a:r>
              <a:rPr lang="en-US" dirty="0"/>
              <a:t>	</a:t>
            </a:r>
          </a:p>
          <a:p>
            <a:r>
              <a:rPr lang="en-US" dirty="0"/>
              <a:t>	</a:t>
            </a:r>
          </a:p>
        </p:txBody>
      </p:sp>
      <p:pic>
        <p:nvPicPr>
          <p:cNvPr id="10" name="Picture 9">
            <a:extLst>
              <a:ext uri="{FF2B5EF4-FFF2-40B4-BE49-F238E27FC236}">
                <a16:creationId xmlns:a16="http://schemas.microsoft.com/office/drawing/2014/main" id="{E683422E-96A1-C046-B5A3-EBB9EF54C189}"/>
              </a:ext>
            </a:extLst>
          </p:cNvPr>
          <p:cNvPicPr>
            <a:picLocks noChangeAspect="1"/>
          </p:cNvPicPr>
          <p:nvPr/>
        </p:nvPicPr>
        <p:blipFill>
          <a:blip r:embed="rId2"/>
          <a:stretch>
            <a:fillRect/>
          </a:stretch>
        </p:blipFill>
        <p:spPr>
          <a:xfrm>
            <a:off x="7953578" y="5559425"/>
            <a:ext cx="809625" cy="830792"/>
          </a:xfrm>
          <a:prstGeom prst="rect">
            <a:avLst/>
          </a:prstGeom>
        </p:spPr>
      </p:pic>
    </p:spTree>
    <p:extLst>
      <p:ext uri="{BB962C8B-B14F-4D97-AF65-F5344CB8AC3E}">
        <p14:creationId xmlns:p14="http://schemas.microsoft.com/office/powerpoint/2010/main" val="412879908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h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Chart Example</a:t>
            </a:r>
          </a:p>
        </p:txBody>
      </p:sp>
      <p:sp>
        <p:nvSpPr>
          <p:cNvPr id="5" name="Chart Placeholder 4">
            <a:extLst>
              <a:ext uri="{FF2B5EF4-FFF2-40B4-BE49-F238E27FC236}">
                <a16:creationId xmlns:a16="http://schemas.microsoft.com/office/drawing/2014/main" id="{2C436304-74C6-2A49-A8C4-DA04D212BCAE}"/>
              </a:ext>
            </a:extLst>
          </p:cNvPr>
          <p:cNvSpPr>
            <a:spLocks noGrp="1"/>
          </p:cNvSpPr>
          <p:nvPr>
            <p:ph type="chart" sz="quarter" idx="11"/>
          </p:nvPr>
        </p:nvSpPr>
        <p:spPr>
          <a:xfrm>
            <a:off x="628650" y="1843088"/>
            <a:ext cx="7886700" cy="4248150"/>
          </a:xfrm>
        </p:spPr>
        <p:txBody>
          <a:bodyPr/>
          <a:lstStyle/>
          <a:p>
            <a:r>
              <a:rPr lang="en-US"/>
              <a:t>Click icon to add chart</a:t>
            </a:r>
          </a:p>
        </p:txBody>
      </p:sp>
    </p:spTree>
    <p:extLst>
      <p:ext uri="{BB962C8B-B14F-4D97-AF65-F5344CB8AC3E}">
        <p14:creationId xmlns:p14="http://schemas.microsoft.com/office/powerpoint/2010/main" val="131177435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mart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SmartArt Example</a:t>
            </a:r>
          </a:p>
        </p:txBody>
      </p:sp>
      <p:sp>
        <p:nvSpPr>
          <p:cNvPr id="6" name="SmartArt Placeholder 5">
            <a:extLst>
              <a:ext uri="{FF2B5EF4-FFF2-40B4-BE49-F238E27FC236}">
                <a16:creationId xmlns:a16="http://schemas.microsoft.com/office/drawing/2014/main" id="{12773BB6-5B99-1C4F-8F4B-472D3A76FEE3}"/>
              </a:ext>
            </a:extLst>
          </p:cNvPr>
          <p:cNvSpPr>
            <a:spLocks noGrp="1"/>
          </p:cNvSpPr>
          <p:nvPr>
            <p:ph type="dgm" sz="quarter" idx="11"/>
          </p:nvPr>
        </p:nvSpPr>
        <p:spPr>
          <a:xfrm>
            <a:off x="628650" y="1690688"/>
            <a:ext cx="7886700" cy="4665662"/>
          </a:xfrm>
        </p:spPr>
        <p:txBody>
          <a:bodyPr/>
          <a:lstStyle/>
          <a:p>
            <a:r>
              <a:rPr lang="en-US"/>
              <a:t>Click icon to add SmartArt graphic</a:t>
            </a:r>
          </a:p>
        </p:txBody>
      </p:sp>
    </p:spTree>
    <p:extLst>
      <p:ext uri="{BB962C8B-B14F-4D97-AF65-F5344CB8AC3E}">
        <p14:creationId xmlns:p14="http://schemas.microsoft.com/office/powerpoint/2010/main" val="206133402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Table Example</a:t>
            </a:r>
          </a:p>
        </p:txBody>
      </p:sp>
      <p:sp>
        <p:nvSpPr>
          <p:cNvPr id="5" name="Table Placeholder 4">
            <a:extLst>
              <a:ext uri="{FF2B5EF4-FFF2-40B4-BE49-F238E27FC236}">
                <a16:creationId xmlns:a16="http://schemas.microsoft.com/office/drawing/2014/main" id="{4836C344-5A38-7644-96BD-E1AA1C795819}"/>
              </a:ext>
            </a:extLst>
          </p:cNvPr>
          <p:cNvSpPr>
            <a:spLocks noGrp="1"/>
          </p:cNvSpPr>
          <p:nvPr>
            <p:ph type="tbl" sz="quarter" idx="11"/>
          </p:nvPr>
        </p:nvSpPr>
        <p:spPr>
          <a:xfrm>
            <a:off x="628650" y="1690689"/>
            <a:ext cx="7886700" cy="4410075"/>
          </a:xfrm>
        </p:spPr>
        <p:txBody>
          <a:bodyPr/>
          <a:lstStyle/>
          <a:p>
            <a:r>
              <a:rPr lang="en-US"/>
              <a:t>Click icon to add table</a:t>
            </a:r>
          </a:p>
        </p:txBody>
      </p:sp>
    </p:spTree>
    <p:extLst>
      <p:ext uri="{BB962C8B-B14F-4D97-AF65-F5344CB8AC3E}">
        <p14:creationId xmlns:p14="http://schemas.microsoft.com/office/powerpoint/2010/main" val="29393571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End Slide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3382497" y="3528580"/>
            <a:ext cx="2628901" cy="2336801"/>
          </a:xfrm>
          <a:prstGeom prst="rect">
            <a:avLst/>
          </a:prstGeom>
        </p:spPr>
      </p:pic>
    </p:spTree>
    <p:extLst>
      <p:ext uri="{BB962C8B-B14F-4D97-AF65-F5344CB8AC3E}">
        <p14:creationId xmlns:p14="http://schemas.microsoft.com/office/powerpoint/2010/main" val="30503865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End Slide_Dark">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3382495" y="3528579"/>
            <a:ext cx="2628902" cy="2336801"/>
          </a:xfrm>
          <a:prstGeom prst="rect">
            <a:avLst/>
          </a:prstGeom>
        </p:spPr>
      </p:pic>
    </p:spTree>
    <p:extLst>
      <p:ext uri="{BB962C8B-B14F-4D97-AF65-F5344CB8AC3E}">
        <p14:creationId xmlns:p14="http://schemas.microsoft.com/office/powerpoint/2010/main" val="189564489"/>
      </p:ext>
    </p:extLst>
  </p:cSld>
  <p:clrMapOvr>
    <a:overrideClrMapping bg1="dk1" tx1="lt1" bg2="dk2" tx2="lt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Slide1">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473530" y="1122363"/>
            <a:ext cx="4572605" cy="2038526"/>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473530" y="3376260"/>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DA7408CD-683D-814F-8E2C-5A817D4F0091}"/>
              </a:ext>
            </a:extLst>
          </p:cNvPr>
          <p:cNvPicPr>
            <a:picLocks noChangeAspect="1"/>
          </p:cNvPicPr>
          <p:nvPr/>
        </p:nvPicPr>
        <p:blipFill>
          <a:blip r:embed="rId2"/>
          <a:srcRect/>
          <a:stretch/>
        </p:blipFill>
        <p:spPr>
          <a:xfrm>
            <a:off x="4177853" y="1294228"/>
            <a:ext cx="5270613" cy="7027484"/>
          </a:xfrm>
          <a:prstGeom prst="rect">
            <a:avLst/>
          </a:prstGeom>
        </p:spPr>
      </p:pic>
    </p:spTree>
    <p:extLst>
      <p:ext uri="{BB962C8B-B14F-4D97-AF65-F5344CB8AC3E}">
        <p14:creationId xmlns:p14="http://schemas.microsoft.com/office/powerpoint/2010/main" val="34791977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71560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Slide2">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endParaRPr lang="en-US" dirty="0"/>
          </a:p>
        </p:txBody>
      </p:sp>
      <p:sp>
        <p:nvSpPr>
          <p:cNvPr id="9"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10" name="Picture 9"/>
          <p:cNvPicPr>
            <a:picLocks noChangeAspect="1"/>
          </p:cNvPicPr>
          <p:nvPr/>
        </p:nvPicPr>
        <p:blipFill>
          <a:blip r:embed="rId2"/>
          <a:stretch>
            <a:fillRect/>
          </a:stretch>
        </p:blipFill>
        <p:spPr>
          <a:xfrm>
            <a:off x="5553076" y="368300"/>
            <a:ext cx="3414713" cy="6325056"/>
          </a:xfrm>
          <a:prstGeom prst="rect">
            <a:avLst/>
          </a:prstGeom>
        </p:spPr>
      </p:pic>
    </p:spTree>
    <p:extLst>
      <p:ext uri="{BB962C8B-B14F-4D97-AF65-F5344CB8AC3E}">
        <p14:creationId xmlns:p14="http://schemas.microsoft.com/office/powerpoint/2010/main" val="3280859690"/>
      </p:ext>
    </p:extLst>
  </p:cSld>
  <p:clrMapOvr>
    <a:overrideClrMapping bg1="dk1" tx1="lt1" bg2="dk2" tx2="lt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Slide1b">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473530" y="1122363"/>
            <a:ext cx="4572605" cy="2387600"/>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473530" y="3602038"/>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B8C2DA85-9E0D-3A43-8244-C947D9F4D9FE}"/>
              </a:ext>
            </a:extLst>
          </p:cNvPr>
          <p:cNvPicPr>
            <a:picLocks noChangeAspect="1"/>
          </p:cNvPicPr>
          <p:nvPr/>
        </p:nvPicPr>
        <p:blipFill>
          <a:blip r:embed="rId2"/>
          <a:srcRect/>
          <a:stretch/>
        </p:blipFill>
        <p:spPr>
          <a:xfrm>
            <a:off x="4178395" y="1308295"/>
            <a:ext cx="5251355" cy="7001807"/>
          </a:xfrm>
          <a:prstGeom prst="rect">
            <a:avLst/>
          </a:prstGeom>
        </p:spPr>
      </p:pic>
    </p:spTree>
    <p:extLst>
      <p:ext uri="{BB962C8B-B14F-4D97-AF65-F5344CB8AC3E}">
        <p14:creationId xmlns:p14="http://schemas.microsoft.com/office/powerpoint/2010/main" val="3122649156"/>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Slide2b">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2" name="Picture 1"/>
          <p:cNvPicPr>
            <a:picLocks noChangeAspect="1"/>
          </p:cNvPicPr>
          <p:nvPr/>
        </p:nvPicPr>
        <p:blipFill>
          <a:blip r:embed="rId2"/>
          <a:stretch>
            <a:fillRect/>
          </a:stretch>
        </p:blipFill>
        <p:spPr>
          <a:xfrm>
            <a:off x="5553076" y="368300"/>
            <a:ext cx="3414713" cy="6325056"/>
          </a:xfrm>
          <a:prstGeom prst="rect">
            <a:avLst/>
          </a:prstGeom>
        </p:spPr>
      </p:pic>
    </p:spTree>
    <p:extLst>
      <p:ext uri="{BB962C8B-B14F-4D97-AF65-F5344CB8AC3E}">
        <p14:creationId xmlns:p14="http://schemas.microsoft.com/office/powerpoint/2010/main" val="2423434314"/>
      </p:ext>
    </p:extLst>
  </p:cSld>
  <p:clrMapOvr>
    <a:overrideClrMapping bg1="lt1" tx1="dk1" bg2="lt2" tx2="dk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Slide1c">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473530" y="1122363"/>
            <a:ext cx="4572605" cy="2387600"/>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473530" y="3602038"/>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AA7869F9-CB14-FF4B-ADA3-C32AF9509A80}"/>
              </a:ext>
            </a:extLst>
          </p:cNvPr>
          <p:cNvPicPr>
            <a:picLocks noChangeAspect="1"/>
          </p:cNvPicPr>
          <p:nvPr/>
        </p:nvPicPr>
        <p:blipFill>
          <a:blip r:embed="rId2"/>
          <a:srcRect/>
          <a:stretch/>
        </p:blipFill>
        <p:spPr>
          <a:xfrm>
            <a:off x="4193932" y="1302435"/>
            <a:ext cx="5239610" cy="6986147"/>
          </a:xfrm>
          <a:prstGeom prst="rect">
            <a:avLst/>
          </a:prstGeom>
        </p:spPr>
      </p:pic>
    </p:spTree>
    <p:extLst>
      <p:ext uri="{BB962C8B-B14F-4D97-AF65-F5344CB8AC3E}">
        <p14:creationId xmlns:p14="http://schemas.microsoft.com/office/powerpoint/2010/main" val="1255102378"/>
      </p:ext>
    </p:extLst>
  </p:cSld>
  <p:clrMapOvr>
    <a:overrideClrMapping bg1="lt1" tx1="dk1" bg2="lt2" tx2="dk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41"/>
            <a:ext cx="7886700" cy="2852737"/>
          </a:xfrm>
        </p:spPr>
        <p:txBody>
          <a:bodyPr anchor="b"/>
          <a:lstStyle>
            <a:lvl1pPr>
              <a:defRPr sz="4500"/>
            </a:lvl1pPr>
          </a:lstStyle>
          <a:p>
            <a:r>
              <a:rPr lang="en-US" dirty="0"/>
              <a:t>Section Page</a:t>
            </a:r>
          </a:p>
        </p:txBody>
      </p:sp>
      <p:sp>
        <p:nvSpPr>
          <p:cNvPr id="3" name="Text Placeholder 2"/>
          <p:cNvSpPr>
            <a:spLocks noGrp="1"/>
          </p:cNvSpPr>
          <p:nvPr>
            <p:ph type="body" idx="1" hasCustomPrompt="1"/>
          </p:nvPr>
        </p:nvSpPr>
        <p:spPr>
          <a:xfrm>
            <a:off x="623888" y="4589466"/>
            <a:ext cx="78867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Subtitle</a:t>
            </a:r>
          </a:p>
        </p:txBody>
      </p:sp>
      <p:cxnSp>
        <p:nvCxnSpPr>
          <p:cNvPr id="5" name="Straight Connector 4"/>
          <p:cNvCxnSpPr/>
          <p:nvPr/>
        </p:nvCxnSpPr>
        <p:spPr>
          <a:xfrm>
            <a:off x="628650" y="4515556"/>
            <a:ext cx="737235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35147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p:nvPicPr>
        <p:blipFill>
          <a:blip r:embed="rId2"/>
          <a:stretch>
            <a:fillRect/>
          </a:stretch>
        </p:blipFill>
        <p:spPr>
          <a:xfrm>
            <a:off x="7953578" y="5559425"/>
            <a:ext cx="809625"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2574621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Content_Black">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p:nvPicPr>
        <p:blipFill>
          <a:blip r:embed="rId2"/>
          <a:stretch>
            <a:fillRect/>
          </a:stretch>
        </p:blipFill>
        <p:spPr>
          <a:xfrm>
            <a:off x="7953578" y="5559425"/>
            <a:ext cx="809625" cy="830792"/>
          </a:xfrm>
          <a:prstGeom prst="rect">
            <a:avLst/>
          </a:prstGeom>
        </p:spPr>
      </p:pic>
      <p:sp>
        <p:nvSpPr>
          <p:cNvPr id="10"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684901805"/>
      </p:ext>
    </p:extLst>
  </p:cSld>
  <p:clrMapOvr>
    <a:overrideClrMapping bg1="dk1" tx1="lt1" bg2="dk2" tx2="lt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lumn_a">
    <p:spTree>
      <p:nvGrpSpPr>
        <p:cNvPr id="1" name=""/>
        <p:cNvGrpSpPr/>
        <p:nvPr/>
      </p:nvGrpSpPr>
      <p:grpSpPr>
        <a:xfrm>
          <a:off x="0" y="0"/>
          <a:ext cx="0" cy="0"/>
          <a:chOff x="0" y="0"/>
          <a:chExt cx="0" cy="0"/>
        </a:xfrm>
      </p:grpSpPr>
      <p:sp>
        <p:nvSpPr>
          <p:cNvPr id="8" name="Rectangle 7"/>
          <p:cNvSpPr/>
          <p:nvPr/>
        </p:nvSpPr>
        <p:spPr>
          <a:xfrm>
            <a:off x="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01996" y="1825625"/>
            <a:ext cx="38862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7953578" y="5559425"/>
            <a:ext cx="809625"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43787584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_b">
    <p:spTree>
      <p:nvGrpSpPr>
        <p:cNvPr id="1" name=""/>
        <p:cNvGrpSpPr/>
        <p:nvPr/>
      </p:nvGrpSpPr>
      <p:grpSpPr>
        <a:xfrm>
          <a:off x="0" y="0"/>
          <a:ext cx="0" cy="0"/>
          <a:chOff x="0" y="0"/>
          <a:chExt cx="0" cy="0"/>
        </a:xfrm>
      </p:grpSpPr>
      <p:sp>
        <p:nvSpPr>
          <p:cNvPr id="10" name="Rectangle 9"/>
          <p:cNvSpPr/>
          <p:nvPr/>
        </p:nvSpPr>
        <p:spPr>
          <a:xfrm>
            <a:off x="457200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4914900" y="1825625"/>
            <a:ext cx="38862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628651" y="6397398"/>
            <a:ext cx="2016578" cy="240173"/>
          </a:xfrm>
          <a:prstGeom prst="rect">
            <a:avLst/>
          </a:prstGeom>
        </p:spPr>
      </p:pic>
      <p:cxnSp>
        <p:nvCxnSpPr>
          <p:cNvPr id="16" name="Straight Connector 15"/>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7165377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Column_dar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4901997"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stretch>
            <a:fillRect/>
          </a:stretch>
        </p:blipFill>
        <p:spPr>
          <a:xfrm>
            <a:off x="7953578" y="5559425"/>
            <a:ext cx="809625"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798717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2882968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lumn_light">
    <p:spTree>
      <p:nvGrpSpPr>
        <p:cNvPr id="1" name=""/>
        <p:cNvGrpSpPr/>
        <p:nvPr/>
      </p:nvGrpSpPr>
      <p:grpSpPr>
        <a:xfrm>
          <a:off x="0" y="0"/>
          <a:ext cx="0" cy="0"/>
          <a:chOff x="0" y="0"/>
          <a:chExt cx="0" cy="0"/>
        </a:xfrm>
      </p:grpSpPr>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628651" y="6397398"/>
            <a:ext cx="2016578" cy="240173"/>
          </a:xfrm>
          <a:prstGeom prst="rect">
            <a:avLst/>
          </a:prstGeom>
        </p:spPr>
      </p:pic>
      <p:cxnSp>
        <p:nvCxnSpPr>
          <p:cNvPr id="16" name="Straight Connector 15"/>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491490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p:nvPicPr>
        <p:blipFill>
          <a:blip r:embed="rId3"/>
          <a:stretch>
            <a:fillRect/>
          </a:stretch>
        </p:blipFill>
        <p:spPr>
          <a:xfrm>
            <a:off x="7953578" y="5559425"/>
            <a:ext cx="809625"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91074386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ntent with Image_a">
    <p:spTree>
      <p:nvGrpSpPr>
        <p:cNvPr id="1" name=""/>
        <p:cNvGrpSpPr/>
        <p:nvPr/>
      </p:nvGrpSpPr>
      <p:grpSpPr>
        <a:xfrm>
          <a:off x="0" y="0"/>
          <a:ext cx="0" cy="0"/>
          <a:chOff x="0" y="0"/>
          <a:chExt cx="0" cy="0"/>
        </a:xfrm>
      </p:grpSpPr>
      <p:sp>
        <p:nvSpPr>
          <p:cNvPr id="9" name="Rectangle 8"/>
          <p:cNvSpPr/>
          <p:nvPr/>
        </p:nvSpPr>
        <p:spPr>
          <a:xfrm>
            <a:off x="3731079" y="0"/>
            <a:ext cx="5412922"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latin typeface="Real Text Pro" charset="0"/>
                <a:ea typeface="Real Text Pro" charset="0"/>
                <a:cs typeface="Real Text Pro" charset="0"/>
              </a:defRPr>
            </a:lvl1pPr>
            <a:lvl2pPr marL="557204" indent="-214313">
              <a:buFont typeface="Arial" panose="020B0604020202020204" pitchFamily="34" charset="0"/>
              <a:buChar char="•"/>
              <a:defRPr sz="1050"/>
            </a:lvl2pPr>
            <a:lvl3pPr marL="814370" indent="-128588">
              <a:buFont typeface="Arial" panose="020B0604020202020204" pitchFamily="34" charset="0"/>
              <a:buChar char="•"/>
              <a:defRPr sz="900"/>
            </a:lvl3pPr>
            <a:lvl4pPr marL="1157262" indent="-128588">
              <a:buFont typeface="Arial" panose="020B0604020202020204" pitchFamily="34" charset="0"/>
              <a:buChar char="•"/>
              <a:defRPr sz="750"/>
            </a:lvl4pPr>
            <a:lvl5pPr marL="1500153" indent="-128588">
              <a:buFont typeface="Arial" panose="020B0604020202020204" pitchFamily="34" charset="0"/>
              <a:buChar char="•"/>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sp>
        <p:nvSpPr>
          <p:cNvPr id="7" name="Title 1"/>
          <p:cNvSpPr>
            <a:spLocks noGrp="1"/>
          </p:cNvSpPr>
          <p:nvPr>
            <p:ph type="title" hasCustomPrompt="1"/>
          </p:nvPr>
        </p:nvSpPr>
        <p:spPr>
          <a:xfrm>
            <a:off x="629841" y="457200"/>
            <a:ext cx="2949178" cy="1379768"/>
          </a:xfrm>
        </p:spPr>
        <p:txBody>
          <a:bodyPr anchor="b"/>
          <a:lstStyle>
            <a:lvl1pPr>
              <a:defRPr sz="2400">
                <a:solidFill>
                  <a:schemeClr val="tx1"/>
                </a:solidFill>
                <a:latin typeface="Real Text Pro" charset="0"/>
                <a:ea typeface="Real Text Pro" charset="0"/>
                <a:cs typeface="Real Text Pro" charset="0"/>
              </a:defRPr>
            </a:lvl1pPr>
          </a:lstStyle>
          <a:p>
            <a:r>
              <a:rPr lang="en-US" dirty="0"/>
              <a:t>Title Here – Image on Black</a:t>
            </a:r>
          </a:p>
        </p:txBody>
      </p:sp>
      <p:cxnSp>
        <p:nvCxnSpPr>
          <p:cNvPr id="10" name="Straight Connector 9"/>
          <p:cNvCxnSpPr/>
          <p:nvPr/>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6" name="Picture Placeholder 5">
            <a:extLst>
              <a:ext uri="{FF2B5EF4-FFF2-40B4-BE49-F238E27FC236}">
                <a16:creationId xmlns:a16="http://schemas.microsoft.com/office/drawing/2014/main" id="{2ADCC06A-3F72-4A46-B666-4BC6A0CBBE09}"/>
              </a:ext>
            </a:extLst>
          </p:cNvPr>
          <p:cNvSpPr>
            <a:spLocks noGrp="1"/>
          </p:cNvSpPr>
          <p:nvPr>
            <p:ph type="pic" sz="quarter" idx="11"/>
          </p:nvPr>
        </p:nvSpPr>
        <p:spPr>
          <a:xfrm>
            <a:off x="4182666" y="1262591"/>
            <a:ext cx="4637484" cy="3965575"/>
          </a:xfrm>
        </p:spPr>
        <p:txBody>
          <a:bodyPr/>
          <a:lstStyle/>
          <a:p>
            <a:r>
              <a:rPr lang="en-US"/>
              <a:t>Click icon to add picture</a:t>
            </a:r>
          </a:p>
        </p:txBody>
      </p:sp>
    </p:spTree>
    <p:extLst>
      <p:ext uri="{BB962C8B-B14F-4D97-AF65-F5344CB8AC3E}">
        <p14:creationId xmlns:p14="http://schemas.microsoft.com/office/powerpoint/2010/main" val="197877362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ntent with Image_b">
    <p:spTree>
      <p:nvGrpSpPr>
        <p:cNvPr id="1" name=""/>
        <p:cNvGrpSpPr/>
        <p:nvPr/>
      </p:nvGrpSpPr>
      <p:grpSpPr>
        <a:xfrm>
          <a:off x="0" y="0"/>
          <a:ext cx="0" cy="0"/>
          <a:chOff x="0" y="0"/>
          <a:chExt cx="0" cy="0"/>
        </a:xfrm>
      </p:grpSpPr>
      <p:sp>
        <p:nvSpPr>
          <p:cNvPr id="6" name="Rectangle 5"/>
          <p:cNvSpPr/>
          <p:nvPr/>
        </p:nvSpPr>
        <p:spPr>
          <a:xfrm>
            <a:off x="0" y="0"/>
            <a:ext cx="382693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a:p>
            <a:pPr lvl="0"/>
            <a:endParaRPr lang="en-US" dirty="0"/>
          </a:p>
        </p:txBody>
      </p:sp>
      <p:sp>
        <p:nvSpPr>
          <p:cNvPr id="8" name="Title 1"/>
          <p:cNvSpPr>
            <a:spLocks noGrp="1"/>
          </p:cNvSpPr>
          <p:nvPr>
            <p:ph type="title" hasCustomPrompt="1"/>
          </p:nvPr>
        </p:nvSpPr>
        <p:spPr>
          <a:xfrm>
            <a:off x="629841" y="457200"/>
            <a:ext cx="2949178" cy="1379768"/>
          </a:xfrm>
        </p:spPr>
        <p:txBody>
          <a:bodyPr anchor="b"/>
          <a:lstStyle>
            <a:lvl1pPr>
              <a:defRPr sz="2400">
                <a:solidFill>
                  <a:schemeClr val="bg1"/>
                </a:solidFill>
                <a:latin typeface="Real Text Pro" charset="0"/>
                <a:ea typeface="Real Text Pro" charset="0"/>
                <a:cs typeface="Real Text Pro" charset="0"/>
              </a:defRPr>
            </a:lvl1pPr>
          </a:lstStyle>
          <a:p>
            <a:r>
              <a:rPr lang="en-US" dirty="0"/>
              <a:t>Title Here – Image on White</a:t>
            </a:r>
          </a:p>
        </p:txBody>
      </p:sp>
      <p:cxnSp>
        <p:nvCxnSpPr>
          <p:cNvPr id="9" name="Straight Connector 8"/>
          <p:cNvCxnSpPr/>
          <p:nvPr/>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11" name="Picture Placeholder 5">
            <a:extLst>
              <a:ext uri="{FF2B5EF4-FFF2-40B4-BE49-F238E27FC236}">
                <a16:creationId xmlns:a16="http://schemas.microsoft.com/office/drawing/2014/main" id="{D2D8BB13-04C6-4244-BF0F-D230697E6160}"/>
              </a:ext>
            </a:extLst>
          </p:cNvPr>
          <p:cNvSpPr>
            <a:spLocks noGrp="1"/>
          </p:cNvSpPr>
          <p:nvPr>
            <p:ph type="pic" sz="quarter" idx="11"/>
          </p:nvPr>
        </p:nvSpPr>
        <p:spPr>
          <a:xfrm>
            <a:off x="4182666" y="1262591"/>
            <a:ext cx="4637484" cy="3965575"/>
          </a:xfrm>
        </p:spPr>
        <p:txBody>
          <a:bodyPr/>
          <a:lstStyle/>
          <a:p>
            <a:r>
              <a:rPr lang="en-US"/>
              <a:t>Click icon to add picture</a:t>
            </a:r>
          </a:p>
        </p:txBody>
      </p:sp>
    </p:spTree>
    <p:extLst>
      <p:ext uri="{BB962C8B-B14F-4D97-AF65-F5344CB8AC3E}">
        <p14:creationId xmlns:p14="http://schemas.microsoft.com/office/powerpoint/2010/main" val="231901624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Full Bleed Image with Content_Light">
    <p:spTree>
      <p:nvGrpSpPr>
        <p:cNvPr id="1" name=""/>
        <p:cNvGrpSpPr/>
        <p:nvPr/>
      </p:nvGrpSpPr>
      <p:grpSpPr>
        <a:xfrm>
          <a:off x="0" y="0"/>
          <a:ext cx="0" cy="0"/>
          <a:chOff x="0" y="0"/>
          <a:chExt cx="0" cy="0"/>
        </a:xfrm>
      </p:grpSpPr>
      <p:sp>
        <p:nvSpPr>
          <p:cNvPr id="9" name="Rectangle 8"/>
          <p:cNvSpPr/>
          <p:nvPr/>
        </p:nvSpPr>
        <p:spPr>
          <a:xfrm>
            <a:off x="1" y="0"/>
            <a:ext cx="372291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tx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tx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tx1"/>
                </a:solidFill>
              </a:defRPr>
            </a:lvl2pPr>
            <a:lvl3pPr marL="814370" indent="-128588">
              <a:buFont typeface="Arial" panose="020B0604020202020204" pitchFamily="34" charset="0"/>
              <a:buChar char="•"/>
              <a:defRPr sz="900">
                <a:solidFill>
                  <a:schemeClr val="tx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7953578" y="5559425"/>
            <a:ext cx="809625"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p:nvPr>
        </p:nvSpPr>
        <p:spPr>
          <a:xfrm>
            <a:off x="-82480" y="-44532"/>
            <a:ext cx="3920200" cy="6947063"/>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55398586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ull Bleed Image with Content_Dark">
    <p:spTree>
      <p:nvGrpSpPr>
        <p:cNvPr id="1" name=""/>
        <p:cNvGrpSpPr/>
        <p:nvPr/>
      </p:nvGrpSpPr>
      <p:grpSpPr>
        <a:xfrm>
          <a:off x="0" y="0"/>
          <a:ext cx="0" cy="0"/>
          <a:chOff x="0" y="0"/>
          <a:chExt cx="0" cy="0"/>
        </a:xfrm>
      </p:grpSpPr>
      <p:sp>
        <p:nvSpPr>
          <p:cNvPr id="9" name="Rectangle 8"/>
          <p:cNvSpPr/>
          <p:nvPr/>
        </p:nvSpPr>
        <p:spPr>
          <a:xfrm>
            <a:off x="3742267" y="-1"/>
            <a:ext cx="5401733" cy="6902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bg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hasCustomPrompt="1"/>
          </p:nvPr>
        </p:nvSpPr>
        <p:spPr>
          <a:xfrm>
            <a:off x="-177933" y="-44532"/>
            <a:ext cx="3920200" cy="6947063"/>
          </a:xfrm>
        </p:spPr>
        <p:txBody>
          <a:bodyPr/>
          <a:lstStyle>
            <a:lvl1pPr marL="0" indent="0">
              <a:buNone/>
              <a:defRPr/>
            </a:lvl1pPr>
          </a:lstStyle>
          <a:p>
            <a:r>
              <a:rPr lang="en-US" dirty="0"/>
              <a:t>	</a:t>
            </a:r>
          </a:p>
          <a:p>
            <a:r>
              <a:rPr lang="en-US" dirty="0"/>
              <a:t>	</a:t>
            </a:r>
          </a:p>
        </p:txBody>
      </p:sp>
      <p:pic>
        <p:nvPicPr>
          <p:cNvPr id="10" name="Picture 9">
            <a:extLst>
              <a:ext uri="{FF2B5EF4-FFF2-40B4-BE49-F238E27FC236}">
                <a16:creationId xmlns:a16="http://schemas.microsoft.com/office/drawing/2014/main" id="{E683422E-96A1-C046-B5A3-EBB9EF54C189}"/>
              </a:ext>
            </a:extLst>
          </p:cNvPr>
          <p:cNvPicPr>
            <a:picLocks noChangeAspect="1"/>
          </p:cNvPicPr>
          <p:nvPr/>
        </p:nvPicPr>
        <p:blipFill>
          <a:blip r:embed="rId2"/>
          <a:stretch>
            <a:fillRect/>
          </a:stretch>
        </p:blipFill>
        <p:spPr>
          <a:xfrm>
            <a:off x="7953578" y="5559425"/>
            <a:ext cx="809625" cy="830792"/>
          </a:xfrm>
          <a:prstGeom prst="rect">
            <a:avLst/>
          </a:prstGeom>
        </p:spPr>
      </p:pic>
    </p:spTree>
    <p:extLst>
      <p:ext uri="{BB962C8B-B14F-4D97-AF65-F5344CB8AC3E}">
        <p14:creationId xmlns:p14="http://schemas.microsoft.com/office/powerpoint/2010/main" val="21766433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h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Chart Example</a:t>
            </a:r>
          </a:p>
        </p:txBody>
      </p:sp>
      <p:sp>
        <p:nvSpPr>
          <p:cNvPr id="5" name="Chart Placeholder 4">
            <a:extLst>
              <a:ext uri="{FF2B5EF4-FFF2-40B4-BE49-F238E27FC236}">
                <a16:creationId xmlns:a16="http://schemas.microsoft.com/office/drawing/2014/main" id="{2C436304-74C6-2A49-A8C4-DA04D212BCAE}"/>
              </a:ext>
            </a:extLst>
          </p:cNvPr>
          <p:cNvSpPr>
            <a:spLocks noGrp="1"/>
          </p:cNvSpPr>
          <p:nvPr>
            <p:ph type="chart" sz="quarter" idx="11"/>
          </p:nvPr>
        </p:nvSpPr>
        <p:spPr>
          <a:xfrm>
            <a:off x="628650" y="1843088"/>
            <a:ext cx="7886700" cy="4248150"/>
          </a:xfrm>
        </p:spPr>
        <p:txBody>
          <a:bodyPr/>
          <a:lstStyle/>
          <a:p>
            <a:r>
              <a:rPr lang="en-US"/>
              <a:t>Click icon to add chart</a:t>
            </a:r>
          </a:p>
        </p:txBody>
      </p:sp>
    </p:spTree>
    <p:extLst>
      <p:ext uri="{BB962C8B-B14F-4D97-AF65-F5344CB8AC3E}">
        <p14:creationId xmlns:p14="http://schemas.microsoft.com/office/powerpoint/2010/main" val="22392517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mart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SmartArt Example</a:t>
            </a:r>
          </a:p>
        </p:txBody>
      </p:sp>
      <p:sp>
        <p:nvSpPr>
          <p:cNvPr id="6" name="SmartArt Placeholder 5">
            <a:extLst>
              <a:ext uri="{FF2B5EF4-FFF2-40B4-BE49-F238E27FC236}">
                <a16:creationId xmlns:a16="http://schemas.microsoft.com/office/drawing/2014/main" id="{12773BB6-5B99-1C4F-8F4B-472D3A76FEE3}"/>
              </a:ext>
            </a:extLst>
          </p:cNvPr>
          <p:cNvSpPr>
            <a:spLocks noGrp="1"/>
          </p:cNvSpPr>
          <p:nvPr>
            <p:ph type="dgm" sz="quarter" idx="11"/>
          </p:nvPr>
        </p:nvSpPr>
        <p:spPr>
          <a:xfrm>
            <a:off x="628650" y="1690688"/>
            <a:ext cx="7886700" cy="4665662"/>
          </a:xfrm>
        </p:spPr>
        <p:txBody>
          <a:bodyPr/>
          <a:lstStyle/>
          <a:p>
            <a:r>
              <a:rPr lang="en-US"/>
              <a:t>Click icon to add SmartArt graphic</a:t>
            </a:r>
          </a:p>
        </p:txBody>
      </p:sp>
    </p:spTree>
    <p:extLst>
      <p:ext uri="{BB962C8B-B14F-4D97-AF65-F5344CB8AC3E}">
        <p14:creationId xmlns:p14="http://schemas.microsoft.com/office/powerpoint/2010/main" val="194570482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Table Example</a:t>
            </a:r>
          </a:p>
        </p:txBody>
      </p:sp>
      <p:sp>
        <p:nvSpPr>
          <p:cNvPr id="5" name="Table Placeholder 4">
            <a:extLst>
              <a:ext uri="{FF2B5EF4-FFF2-40B4-BE49-F238E27FC236}">
                <a16:creationId xmlns:a16="http://schemas.microsoft.com/office/drawing/2014/main" id="{4836C344-5A38-7644-96BD-E1AA1C795819}"/>
              </a:ext>
            </a:extLst>
          </p:cNvPr>
          <p:cNvSpPr>
            <a:spLocks noGrp="1"/>
          </p:cNvSpPr>
          <p:nvPr>
            <p:ph type="tbl" sz="quarter" idx="11"/>
          </p:nvPr>
        </p:nvSpPr>
        <p:spPr>
          <a:xfrm>
            <a:off x="628650" y="1690689"/>
            <a:ext cx="7886700" cy="4410075"/>
          </a:xfrm>
        </p:spPr>
        <p:txBody>
          <a:bodyPr/>
          <a:lstStyle/>
          <a:p>
            <a:r>
              <a:rPr lang="en-US"/>
              <a:t>Click icon to add table</a:t>
            </a:r>
          </a:p>
        </p:txBody>
      </p:sp>
    </p:spTree>
    <p:extLst>
      <p:ext uri="{BB962C8B-B14F-4D97-AF65-F5344CB8AC3E}">
        <p14:creationId xmlns:p14="http://schemas.microsoft.com/office/powerpoint/2010/main" val="366724471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End Slide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3382497" y="3528580"/>
            <a:ext cx="2628901" cy="2336801"/>
          </a:xfrm>
          <a:prstGeom prst="rect">
            <a:avLst/>
          </a:prstGeom>
        </p:spPr>
      </p:pic>
    </p:spTree>
    <p:extLst>
      <p:ext uri="{BB962C8B-B14F-4D97-AF65-F5344CB8AC3E}">
        <p14:creationId xmlns:p14="http://schemas.microsoft.com/office/powerpoint/2010/main" val="119647681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End Slide_Dark">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3382495" y="3528579"/>
            <a:ext cx="2628902" cy="2336801"/>
          </a:xfrm>
          <a:prstGeom prst="rect">
            <a:avLst/>
          </a:prstGeom>
        </p:spPr>
      </p:pic>
    </p:spTree>
    <p:extLst>
      <p:ext uri="{BB962C8B-B14F-4D97-AF65-F5344CB8AC3E}">
        <p14:creationId xmlns:p14="http://schemas.microsoft.com/office/powerpoint/2010/main" val="122989069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590953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0472" y="1122363"/>
            <a:ext cx="5504513" cy="2102100"/>
          </a:xfrm>
        </p:spPr>
        <p:txBody>
          <a:bodyPr anchor="b">
            <a:normAutofit/>
          </a:bodyPr>
          <a:lstStyle>
            <a:lvl1pPr algn="ctr">
              <a:defRPr sz="4800">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00472" y="3303656"/>
            <a:ext cx="5504514" cy="1223178"/>
          </a:xfrm>
        </p:spPr>
        <p:txBody>
          <a:bodyPr/>
          <a:lstStyle>
            <a:lvl1pPr marL="0" indent="0" algn="ctr">
              <a:buNone/>
              <a:defRPr sz="2400">
                <a:latin typeface="+mj-lt"/>
                <a:ea typeface="Lato Light" panose="020F0502020204030203" pitchFamily="34" charset="0"/>
                <a:cs typeface="Lato Light"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6894920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847701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Slide1">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473530" y="1122363"/>
            <a:ext cx="4572605" cy="2038526"/>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473530" y="3376260"/>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DA7408CD-683D-814F-8E2C-5A817D4F0091}"/>
              </a:ext>
            </a:extLst>
          </p:cNvPr>
          <p:cNvPicPr>
            <a:picLocks noChangeAspect="1"/>
          </p:cNvPicPr>
          <p:nvPr/>
        </p:nvPicPr>
        <p:blipFill>
          <a:blip r:embed="rId2"/>
          <a:srcRect/>
          <a:stretch/>
        </p:blipFill>
        <p:spPr>
          <a:xfrm>
            <a:off x="4177853" y="1294228"/>
            <a:ext cx="5270613" cy="7027484"/>
          </a:xfrm>
          <a:prstGeom prst="rect">
            <a:avLst/>
          </a:prstGeom>
        </p:spPr>
      </p:pic>
    </p:spTree>
    <p:extLst>
      <p:ext uri="{BB962C8B-B14F-4D97-AF65-F5344CB8AC3E}">
        <p14:creationId xmlns:p14="http://schemas.microsoft.com/office/powerpoint/2010/main" val="2366141998"/>
      </p:ext>
    </p:extLst>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Slide2">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endParaRPr lang="en-US" dirty="0"/>
          </a:p>
        </p:txBody>
      </p:sp>
      <p:sp>
        <p:nvSpPr>
          <p:cNvPr id="9"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10" name="Picture 9"/>
          <p:cNvPicPr>
            <a:picLocks noChangeAspect="1"/>
          </p:cNvPicPr>
          <p:nvPr/>
        </p:nvPicPr>
        <p:blipFill>
          <a:blip r:embed="rId2"/>
          <a:stretch>
            <a:fillRect/>
          </a:stretch>
        </p:blipFill>
        <p:spPr>
          <a:xfrm>
            <a:off x="5553076" y="368300"/>
            <a:ext cx="3414713" cy="6325056"/>
          </a:xfrm>
          <a:prstGeom prst="rect">
            <a:avLst/>
          </a:prstGeom>
        </p:spPr>
      </p:pic>
    </p:spTree>
    <p:extLst>
      <p:ext uri="{BB962C8B-B14F-4D97-AF65-F5344CB8AC3E}">
        <p14:creationId xmlns:p14="http://schemas.microsoft.com/office/powerpoint/2010/main" val="2769214632"/>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Slide1b">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473530" y="1122363"/>
            <a:ext cx="4572605" cy="2387600"/>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473530" y="3602038"/>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B8C2DA85-9E0D-3A43-8244-C947D9F4D9FE}"/>
              </a:ext>
            </a:extLst>
          </p:cNvPr>
          <p:cNvPicPr>
            <a:picLocks noChangeAspect="1"/>
          </p:cNvPicPr>
          <p:nvPr/>
        </p:nvPicPr>
        <p:blipFill>
          <a:blip r:embed="rId2"/>
          <a:srcRect/>
          <a:stretch/>
        </p:blipFill>
        <p:spPr>
          <a:xfrm>
            <a:off x="4178395" y="1308295"/>
            <a:ext cx="5251355" cy="7001807"/>
          </a:xfrm>
          <a:prstGeom prst="rect">
            <a:avLst/>
          </a:prstGeom>
        </p:spPr>
      </p:pic>
    </p:spTree>
    <p:extLst>
      <p:ext uri="{BB962C8B-B14F-4D97-AF65-F5344CB8AC3E}">
        <p14:creationId xmlns:p14="http://schemas.microsoft.com/office/powerpoint/2010/main" val="102389078"/>
      </p:ext>
    </p:extLst>
  </p:cSld>
  <p:clrMapOvr>
    <a:overrideClrMapping bg1="lt1" tx1="dk1" bg2="lt2" tx2="dk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Slide2b">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623889" y="1709741"/>
            <a:ext cx="4368442" cy="2852737"/>
          </a:xfrm>
        </p:spPr>
        <p:txBody>
          <a:bodyPr anchor="b"/>
          <a:lstStyle>
            <a:lvl1pPr>
              <a:defRPr sz="45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623889" y="4589466"/>
            <a:ext cx="4368442" cy="1500187"/>
          </a:xfrm>
        </p:spPr>
        <p:txBody>
          <a:bodyPr/>
          <a:lstStyle>
            <a:lvl1pPr marL="0" indent="0">
              <a:buNone/>
              <a:defRPr sz="1800">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2" name="Picture 1"/>
          <p:cNvPicPr>
            <a:picLocks noChangeAspect="1"/>
          </p:cNvPicPr>
          <p:nvPr/>
        </p:nvPicPr>
        <p:blipFill>
          <a:blip r:embed="rId2"/>
          <a:stretch>
            <a:fillRect/>
          </a:stretch>
        </p:blipFill>
        <p:spPr>
          <a:xfrm>
            <a:off x="5553076" y="368300"/>
            <a:ext cx="3414713" cy="6325056"/>
          </a:xfrm>
          <a:prstGeom prst="rect">
            <a:avLst/>
          </a:prstGeom>
        </p:spPr>
      </p:pic>
    </p:spTree>
    <p:extLst>
      <p:ext uri="{BB962C8B-B14F-4D97-AF65-F5344CB8AC3E}">
        <p14:creationId xmlns:p14="http://schemas.microsoft.com/office/powerpoint/2010/main" val="579298919"/>
      </p:ext>
    </p:extLst>
  </p:cSld>
  <p:clrMapOvr>
    <a:overrideClrMapping bg1="lt1" tx1="dk1" bg2="lt2" tx2="dk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Slide1c">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473530" y="1122363"/>
            <a:ext cx="4572605" cy="2387600"/>
          </a:xfrm>
        </p:spPr>
        <p:txBody>
          <a:bodyPr anchor="b"/>
          <a:lstStyle>
            <a:lvl1pPr algn="l">
              <a:defRPr sz="45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473530" y="3602038"/>
            <a:ext cx="4572605" cy="1655762"/>
          </a:xfrm>
        </p:spPr>
        <p:txBody>
          <a:bodyPr/>
          <a:lstStyle>
            <a:lvl1pPr marL="0" indent="0" algn="l">
              <a:buNone/>
              <a:defRPr sz="1800">
                <a:latin typeface="Real Text Pro" charset="0"/>
                <a:ea typeface="Real Text Pro" charset="0"/>
                <a:cs typeface="Real Text Pro"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4" name="Picture 3">
            <a:extLst>
              <a:ext uri="{FF2B5EF4-FFF2-40B4-BE49-F238E27FC236}">
                <a16:creationId xmlns:a16="http://schemas.microsoft.com/office/drawing/2014/main" id="{AA7869F9-CB14-FF4B-ADA3-C32AF9509A80}"/>
              </a:ext>
            </a:extLst>
          </p:cNvPr>
          <p:cNvPicPr>
            <a:picLocks noChangeAspect="1"/>
          </p:cNvPicPr>
          <p:nvPr/>
        </p:nvPicPr>
        <p:blipFill>
          <a:blip r:embed="rId2"/>
          <a:srcRect/>
          <a:stretch/>
        </p:blipFill>
        <p:spPr>
          <a:xfrm>
            <a:off x="4193932" y="1302435"/>
            <a:ext cx="5239610" cy="6986147"/>
          </a:xfrm>
          <a:prstGeom prst="rect">
            <a:avLst/>
          </a:prstGeom>
        </p:spPr>
      </p:pic>
    </p:spTree>
    <p:extLst>
      <p:ext uri="{BB962C8B-B14F-4D97-AF65-F5344CB8AC3E}">
        <p14:creationId xmlns:p14="http://schemas.microsoft.com/office/powerpoint/2010/main" val="807446287"/>
      </p:ext>
    </p:extLst>
  </p:cSld>
  <p:clrMapOvr>
    <a:overrideClrMapping bg1="lt1" tx1="dk1" bg2="lt2" tx2="dk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41"/>
            <a:ext cx="7886700" cy="2852737"/>
          </a:xfrm>
        </p:spPr>
        <p:txBody>
          <a:bodyPr anchor="b"/>
          <a:lstStyle>
            <a:lvl1pPr>
              <a:defRPr sz="4500"/>
            </a:lvl1pPr>
          </a:lstStyle>
          <a:p>
            <a:r>
              <a:rPr lang="en-US" dirty="0"/>
              <a:t>Section Page</a:t>
            </a:r>
          </a:p>
        </p:txBody>
      </p:sp>
      <p:sp>
        <p:nvSpPr>
          <p:cNvPr id="3" name="Text Placeholder 2"/>
          <p:cNvSpPr>
            <a:spLocks noGrp="1"/>
          </p:cNvSpPr>
          <p:nvPr>
            <p:ph type="body" idx="1" hasCustomPrompt="1"/>
          </p:nvPr>
        </p:nvSpPr>
        <p:spPr>
          <a:xfrm>
            <a:off x="623888" y="4589466"/>
            <a:ext cx="78867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Subtitle</a:t>
            </a:r>
          </a:p>
        </p:txBody>
      </p:sp>
      <p:cxnSp>
        <p:nvCxnSpPr>
          <p:cNvPr id="5" name="Straight Connector 4"/>
          <p:cNvCxnSpPr/>
          <p:nvPr/>
        </p:nvCxnSpPr>
        <p:spPr>
          <a:xfrm>
            <a:off x="628650" y="4515556"/>
            <a:ext cx="737235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5598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ontent_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p:nvPicPr>
        <p:blipFill>
          <a:blip r:embed="rId2"/>
          <a:stretch>
            <a:fillRect/>
          </a:stretch>
        </p:blipFill>
        <p:spPr>
          <a:xfrm>
            <a:off x="7953578" y="5559425"/>
            <a:ext cx="809625"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82632286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_Black">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628650" y="1692001"/>
            <a:ext cx="78867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1"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628650" y="302420"/>
            <a:ext cx="78867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p:nvPicPr>
        <p:blipFill>
          <a:blip r:embed="rId2"/>
          <a:stretch>
            <a:fillRect/>
          </a:stretch>
        </p:blipFill>
        <p:spPr>
          <a:xfrm>
            <a:off x="7953578" y="5559425"/>
            <a:ext cx="809625" cy="830792"/>
          </a:xfrm>
          <a:prstGeom prst="rect">
            <a:avLst/>
          </a:prstGeom>
        </p:spPr>
      </p:pic>
      <p:sp>
        <p:nvSpPr>
          <p:cNvPr id="10"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02867619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6011363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Two Column_a">
    <p:spTree>
      <p:nvGrpSpPr>
        <p:cNvPr id="1" name=""/>
        <p:cNvGrpSpPr/>
        <p:nvPr/>
      </p:nvGrpSpPr>
      <p:grpSpPr>
        <a:xfrm>
          <a:off x="0" y="0"/>
          <a:ext cx="0" cy="0"/>
          <a:chOff x="0" y="0"/>
          <a:chExt cx="0" cy="0"/>
        </a:xfrm>
      </p:grpSpPr>
      <p:sp>
        <p:nvSpPr>
          <p:cNvPr id="8" name="Rectangle 7"/>
          <p:cNvSpPr/>
          <p:nvPr/>
        </p:nvSpPr>
        <p:spPr>
          <a:xfrm>
            <a:off x="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01996" y="1825625"/>
            <a:ext cx="38862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7953578" y="5559425"/>
            <a:ext cx="809625"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17260713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_b">
    <p:spTree>
      <p:nvGrpSpPr>
        <p:cNvPr id="1" name=""/>
        <p:cNvGrpSpPr/>
        <p:nvPr/>
      </p:nvGrpSpPr>
      <p:grpSpPr>
        <a:xfrm>
          <a:off x="0" y="0"/>
          <a:ext cx="0" cy="0"/>
          <a:chOff x="0" y="0"/>
          <a:chExt cx="0" cy="0"/>
        </a:xfrm>
      </p:grpSpPr>
      <p:sp>
        <p:nvSpPr>
          <p:cNvPr id="10" name="Rectangle 9"/>
          <p:cNvSpPr/>
          <p:nvPr/>
        </p:nvSpPr>
        <p:spPr>
          <a:xfrm>
            <a:off x="457200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4914900" y="1825625"/>
            <a:ext cx="38862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628651" y="6397398"/>
            <a:ext cx="2016578" cy="240173"/>
          </a:xfrm>
          <a:prstGeom prst="rect">
            <a:avLst/>
          </a:prstGeom>
        </p:spPr>
      </p:pic>
      <p:cxnSp>
        <p:nvCxnSpPr>
          <p:cNvPr id="16" name="Straight Connector 15"/>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81730441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_dark">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8"/>
            <a:ext cx="3708400"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4901997" y="1825625"/>
            <a:ext cx="37084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stretch>
            <a:fillRect/>
          </a:stretch>
        </p:blipFill>
        <p:spPr>
          <a:xfrm>
            <a:off x="7953578" y="5559425"/>
            <a:ext cx="809625"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51025813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_light">
    <p:spTree>
      <p:nvGrpSpPr>
        <p:cNvPr id="1" name=""/>
        <p:cNvGrpSpPr/>
        <p:nvPr/>
      </p:nvGrpSpPr>
      <p:grpSpPr>
        <a:xfrm>
          <a:off x="0" y="0"/>
          <a:ext cx="0" cy="0"/>
          <a:chOff x="0" y="0"/>
          <a:chExt cx="0" cy="0"/>
        </a:xfrm>
      </p:grpSpPr>
      <p:sp>
        <p:nvSpPr>
          <p:cNvPr id="11" name="Title 1"/>
          <p:cNvSpPr>
            <a:spLocks noGrp="1"/>
          </p:cNvSpPr>
          <p:nvPr>
            <p:ph type="title"/>
          </p:nvPr>
        </p:nvSpPr>
        <p:spPr>
          <a:xfrm>
            <a:off x="628650" y="365128"/>
            <a:ext cx="37084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62865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628651" y="6397398"/>
            <a:ext cx="2016578" cy="240173"/>
          </a:xfrm>
          <a:prstGeom prst="rect">
            <a:avLst/>
          </a:prstGeom>
        </p:spPr>
      </p:pic>
      <p:cxnSp>
        <p:nvCxnSpPr>
          <p:cNvPr id="16" name="Straight Connector 15"/>
          <p:cNvCxnSpPr/>
          <p:nvPr/>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4914900" y="1825625"/>
            <a:ext cx="3708400"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p:nvPicPr>
        <p:blipFill>
          <a:blip r:embed="rId3"/>
          <a:stretch>
            <a:fillRect/>
          </a:stretch>
        </p:blipFill>
        <p:spPr>
          <a:xfrm>
            <a:off x="7953578" y="5559425"/>
            <a:ext cx="809625"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420956868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ntent with Image_a">
    <p:spTree>
      <p:nvGrpSpPr>
        <p:cNvPr id="1" name=""/>
        <p:cNvGrpSpPr/>
        <p:nvPr/>
      </p:nvGrpSpPr>
      <p:grpSpPr>
        <a:xfrm>
          <a:off x="0" y="0"/>
          <a:ext cx="0" cy="0"/>
          <a:chOff x="0" y="0"/>
          <a:chExt cx="0" cy="0"/>
        </a:xfrm>
      </p:grpSpPr>
      <p:sp>
        <p:nvSpPr>
          <p:cNvPr id="9" name="Rectangle 8"/>
          <p:cNvSpPr/>
          <p:nvPr/>
        </p:nvSpPr>
        <p:spPr>
          <a:xfrm>
            <a:off x="3731079" y="0"/>
            <a:ext cx="5412922"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latin typeface="Real Text Pro" charset="0"/>
                <a:ea typeface="Real Text Pro" charset="0"/>
                <a:cs typeface="Real Text Pro" charset="0"/>
              </a:defRPr>
            </a:lvl1pPr>
            <a:lvl2pPr marL="557204" indent="-214313">
              <a:buFont typeface="Arial" panose="020B0604020202020204" pitchFamily="34" charset="0"/>
              <a:buChar char="•"/>
              <a:defRPr sz="1050"/>
            </a:lvl2pPr>
            <a:lvl3pPr marL="814370" indent="-128588">
              <a:buFont typeface="Arial" panose="020B0604020202020204" pitchFamily="34" charset="0"/>
              <a:buChar char="•"/>
              <a:defRPr sz="900"/>
            </a:lvl3pPr>
            <a:lvl4pPr marL="1157262" indent="-128588">
              <a:buFont typeface="Arial" panose="020B0604020202020204" pitchFamily="34" charset="0"/>
              <a:buChar char="•"/>
              <a:defRPr sz="750"/>
            </a:lvl4pPr>
            <a:lvl5pPr marL="1500153" indent="-128588">
              <a:buFont typeface="Arial" panose="020B0604020202020204" pitchFamily="34" charset="0"/>
              <a:buChar char="•"/>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sp>
        <p:nvSpPr>
          <p:cNvPr id="7" name="Title 1"/>
          <p:cNvSpPr>
            <a:spLocks noGrp="1"/>
          </p:cNvSpPr>
          <p:nvPr>
            <p:ph type="title" hasCustomPrompt="1"/>
          </p:nvPr>
        </p:nvSpPr>
        <p:spPr>
          <a:xfrm>
            <a:off x="629841" y="457200"/>
            <a:ext cx="2949178" cy="1379768"/>
          </a:xfrm>
        </p:spPr>
        <p:txBody>
          <a:bodyPr anchor="b"/>
          <a:lstStyle>
            <a:lvl1pPr>
              <a:defRPr sz="2400">
                <a:solidFill>
                  <a:schemeClr val="tx1"/>
                </a:solidFill>
                <a:latin typeface="Real Text Pro" charset="0"/>
                <a:ea typeface="Real Text Pro" charset="0"/>
                <a:cs typeface="Real Text Pro" charset="0"/>
              </a:defRPr>
            </a:lvl1pPr>
          </a:lstStyle>
          <a:p>
            <a:r>
              <a:rPr lang="en-US" dirty="0"/>
              <a:t>Title Here – Image on Black</a:t>
            </a:r>
          </a:p>
        </p:txBody>
      </p:sp>
      <p:cxnSp>
        <p:nvCxnSpPr>
          <p:cNvPr id="10" name="Straight Connector 9"/>
          <p:cNvCxnSpPr/>
          <p:nvPr/>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6" name="Picture Placeholder 5">
            <a:extLst>
              <a:ext uri="{FF2B5EF4-FFF2-40B4-BE49-F238E27FC236}">
                <a16:creationId xmlns:a16="http://schemas.microsoft.com/office/drawing/2014/main" id="{2ADCC06A-3F72-4A46-B666-4BC6A0CBBE09}"/>
              </a:ext>
            </a:extLst>
          </p:cNvPr>
          <p:cNvSpPr>
            <a:spLocks noGrp="1"/>
          </p:cNvSpPr>
          <p:nvPr>
            <p:ph type="pic" sz="quarter" idx="11"/>
          </p:nvPr>
        </p:nvSpPr>
        <p:spPr>
          <a:xfrm>
            <a:off x="4182666" y="1262591"/>
            <a:ext cx="4637484" cy="3965575"/>
          </a:xfrm>
        </p:spPr>
        <p:txBody>
          <a:bodyPr/>
          <a:lstStyle/>
          <a:p>
            <a:r>
              <a:rPr lang="en-US"/>
              <a:t>Click icon to add picture</a:t>
            </a:r>
          </a:p>
        </p:txBody>
      </p:sp>
    </p:spTree>
    <p:extLst>
      <p:ext uri="{BB962C8B-B14F-4D97-AF65-F5344CB8AC3E}">
        <p14:creationId xmlns:p14="http://schemas.microsoft.com/office/powerpoint/2010/main" val="159677578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ontent with Image_b">
    <p:spTree>
      <p:nvGrpSpPr>
        <p:cNvPr id="1" name=""/>
        <p:cNvGrpSpPr/>
        <p:nvPr/>
      </p:nvGrpSpPr>
      <p:grpSpPr>
        <a:xfrm>
          <a:off x="0" y="0"/>
          <a:ext cx="0" cy="0"/>
          <a:chOff x="0" y="0"/>
          <a:chExt cx="0" cy="0"/>
        </a:xfrm>
      </p:grpSpPr>
      <p:sp>
        <p:nvSpPr>
          <p:cNvPr id="6" name="Rectangle 5"/>
          <p:cNvSpPr/>
          <p:nvPr/>
        </p:nvSpPr>
        <p:spPr>
          <a:xfrm>
            <a:off x="0" y="0"/>
            <a:ext cx="3826934"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ext Placeholder 3"/>
          <p:cNvSpPr>
            <a:spLocks noGrp="1"/>
          </p:cNvSpPr>
          <p:nvPr>
            <p:ph type="body" sz="half" idx="2" hasCustomPrompt="1"/>
          </p:nvPr>
        </p:nvSpPr>
        <p:spPr>
          <a:xfrm>
            <a:off x="629841" y="2057400"/>
            <a:ext cx="2949178"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a:p>
            <a:pPr lvl="0"/>
            <a:endParaRPr lang="en-US" dirty="0"/>
          </a:p>
        </p:txBody>
      </p:sp>
      <p:sp>
        <p:nvSpPr>
          <p:cNvPr id="8" name="Title 1"/>
          <p:cNvSpPr>
            <a:spLocks noGrp="1"/>
          </p:cNvSpPr>
          <p:nvPr>
            <p:ph type="title" hasCustomPrompt="1"/>
          </p:nvPr>
        </p:nvSpPr>
        <p:spPr>
          <a:xfrm>
            <a:off x="629841" y="457200"/>
            <a:ext cx="2949178" cy="1379768"/>
          </a:xfrm>
        </p:spPr>
        <p:txBody>
          <a:bodyPr anchor="b"/>
          <a:lstStyle>
            <a:lvl1pPr>
              <a:defRPr sz="2400">
                <a:solidFill>
                  <a:schemeClr val="bg1"/>
                </a:solidFill>
                <a:latin typeface="Real Text Pro" charset="0"/>
                <a:ea typeface="Real Text Pro" charset="0"/>
                <a:cs typeface="Real Text Pro" charset="0"/>
              </a:defRPr>
            </a:lvl1pPr>
          </a:lstStyle>
          <a:p>
            <a:r>
              <a:rPr lang="en-US" dirty="0"/>
              <a:t>Title Here – Image on White</a:t>
            </a:r>
          </a:p>
        </p:txBody>
      </p:sp>
      <p:cxnSp>
        <p:nvCxnSpPr>
          <p:cNvPr id="9" name="Straight Connector 8"/>
          <p:cNvCxnSpPr/>
          <p:nvPr/>
        </p:nvCxnSpPr>
        <p:spPr>
          <a:xfrm>
            <a:off x="628651" y="1841630"/>
            <a:ext cx="295036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7953578" y="5559425"/>
            <a:ext cx="809625"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11" name="Picture Placeholder 5">
            <a:extLst>
              <a:ext uri="{FF2B5EF4-FFF2-40B4-BE49-F238E27FC236}">
                <a16:creationId xmlns:a16="http://schemas.microsoft.com/office/drawing/2014/main" id="{D2D8BB13-04C6-4244-BF0F-D230697E6160}"/>
              </a:ext>
            </a:extLst>
          </p:cNvPr>
          <p:cNvSpPr>
            <a:spLocks noGrp="1"/>
          </p:cNvSpPr>
          <p:nvPr>
            <p:ph type="pic" sz="quarter" idx="11"/>
          </p:nvPr>
        </p:nvSpPr>
        <p:spPr>
          <a:xfrm>
            <a:off x="4182666" y="1262591"/>
            <a:ext cx="4637484" cy="3965575"/>
          </a:xfrm>
        </p:spPr>
        <p:txBody>
          <a:bodyPr/>
          <a:lstStyle/>
          <a:p>
            <a:r>
              <a:rPr lang="en-US"/>
              <a:t>Click icon to add picture</a:t>
            </a:r>
          </a:p>
        </p:txBody>
      </p:sp>
    </p:spTree>
    <p:extLst>
      <p:ext uri="{BB962C8B-B14F-4D97-AF65-F5344CB8AC3E}">
        <p14:creationId xmlns:p14="http://schemas.microsoft.com/office/powerpoint/2010/main" val="35345464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ull Bleed Image with Content_Light">
    <p:spTree>
      <p:nvGrpSpPr>
        <p:cNvPr id="1" name=""/>
        <p:cNvGrpSpPr/>
        <p:nvPr/>
      </p:nvGrpSpPr>
      <p:grpSpPr>
        <a:xfrm>
          <a:off x="0" y="0"/>
          <a:ext cx="0" cy="0"/>
          <a:chOff x="0" y="0"/>
          <a:chExt cx="0" cy="0"/>
        </a:xfrm>
      </p:grpSpPr>
      <p:sp>
        <p:nvSpPr>
          <p:cNvPr id="9" name="Rectangle 8"/>
          <p:cNvSpPr/>
          <p:nvPr/>
        </p:nvSpPr>
        <p:spPr>
          <a:xfrm>
            <a:off x="1" y="0"/>
            <a:ext cx="3722915"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tx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tx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tx1"/>
                </a:solidFill>
              </a:defRPr>
            </a:lvl2pPr>
            <a:lvl3pPr marL="814370" indent="-128588">
              <a:buFont typeface="Arial" panose="020B0604020202020204" pitchFamily="34" charset="0"/>
              <a:buChar char="•"/>
              <a:defRPr sz="900">
                <a:solidFill>
                  <a:schemeClr val="tx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7953578" y="5559425"/>
            <a:ext cx="809625"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p:nvPr>
        </p:nvSpPr>
        <p:spPr>
          <a:xfrm>
            <a:off x="-82480" y="-44532"/>
            <a:ext cx="3920200" cy="6947063"/>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43535508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ull Bleed Image with Content_Dark">
    <p:spTree>
      <p:nvGrpSpPr>
        <p:cNvPr id="1" name=""/>
        <p:cNvGrpSpPr/>
        <p:nvPr/>
      </p:nvGrpSpPr>
      <p:grpSpPr>
        <a:xfrm>
          <a:off x="0" y="0"/>
          <a:ext cx="0" cy="0"/>
          <a:chOff x="0" y="0"/>
          <a:chExt cx="0" cy="0"/>
        </a:xfrm>
      </p:grpSpPr>
      <p:sp>
        <p:nvSpPr>
          <p:cNvPr id="9" name="Rectangle 8"/>
          <p:cNvSpPr/>
          <p:nvPr/>
        </p:nvSpPr>
        <p:spPr>
          <a:xfrm>
            <a:off x="3742267" y="-1"/>
            <a:ext cx="5401733" cy="69025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4016508" y="558800"/>
            <a:ext cx="4941226" cy="1379768"/>
          </a:xfrm>
        </p:spPr>
        <p:txBody>
          <a:bodyPr anchor="b"/>
          <a:lstStyle>
            <a:lvl1pPr>
              <a:defRPr sz="2400">
                <a:solidFill>
                  <a:schemeClr val="bg1"/>
                </a:solidFill>
                <a:latin typeface="Real Text Pro" charset="0"/>
                <a:ea typeface="Real Text Pro" charset="0"/>
                <a:cs typeface="Real Text Pro" charset="0"/>
              </a:defRPr>
            </a:lvl1pPr>
          </a:lstStyle>
          <a:p>
            <a:r>
              <a:rPr lang="en-US" dirty="0"/>
              <a:t>Title – Full Bleed Picture</a:t>
            </a:r>
          </a:p>
        </p:txBody>
      </p:sp>
      <p:sp>
        <p:nvSpPr>
          <p:cNvPr id="4" name="Text Placeholder 3"/>
          <p:cNvSpPr>
            <a:spLocks noGrp="1"/>
          </p:cNvSpPr>
          <p:nvPr>
            <p:ph type="body" sz="half" idx="2" hasCustomPrompt="1"/>
          </p:nvPr>
        </p:nvSpPr>
        <p:spPr>
          <a:xfrm>
            <a:off x="4016508" y="2159000"/>
            <a:ext cx="4941226" cy="3811588"/>
          </a:xfrm>
        </p:spPr>
        <p:txBody>
          <a:bodyPr/>
          <a:lstStyle>
            <a:lvl1pPr marL="214313" indent="-214313">
              <a:buFont typeface="Arial" panose="020B0604020202020204" pitchFamily="34" charset="0"/>
              <a:buChar char="•"/>
              <a:defRPr sz="1200">
                <a:solidFill>
                  <a:schemeClr val="bg1"/>
                </a:solidFill>
                <a:latin typeface="Real Text Pro" charset="0"/>
                <a:ea typeface="Real Text Pro" charset="0"/>
                <a:cs typeface="Real Text Pro" charset="0"/>
              </a:defRPr>
            </a:lvl1pPr>
            <a:lvl2pPr marL="557204" indent="-214313">
              <a:buFont typeface="Arial" panose="020B0604020202020204" pitchFamily="34" charset="0"/>
              <a:buChar char="•"/>
              <a:defRPr sz="1050">
                <a:solidFill>
                  <a:schemeClr val="bg1"/>
                </a:solidFill>
              </a:defRPr>
            </a:lvl2pPr>
            <a:lvl3pPr marL="814370" indent="-128588">
              <a:buFont typeface="Arial" panose="020B0604020202020204" pitchFamily="34" charset="0"/>
              <a:buChar char="•"/>
              <a:defRPr sz="900">
                <a:solidFill>
                  <a:schemeClr val="bg1"/>
                </a:solidFill>
              </a:defRPr>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Edit Master text styles</a:t>
            </a:r>
          </a:p>
          <a:p>
            <a:pPr lvl="1"/>
            <a:r>
              <a:rPr lang="en-US" dirty="0"/>
              <a:t>Second level</a:t>
            </a:r>
          </a:p>
          <a:p>
            <a:pPr lvl="2"/>
            <a:r>
              <a:rPr lang="en-US" dirty="0"/>
              <a:t>Third level</a:t>
            </a:r>
          </a:p>
        </p:txBody>
      </p:sp>
      <p:cxnSp>
        <p:nvCxnSpPr>
          <p:cNvPr id="8" name="Straight Connector 7"/>
          <p:cNvCxnSpPr>
            <a:cxnSpLocks/>
          </p:cNvCxnSpPr>
          <p:nvPr/>
        </p:nvCxnSpPr>
        <p:spPr>
          <a:xfrm>
            <a:off x="4015317" y="1917531"/>
            <a:ext cx="4942417"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7" name="Picture Placeholder 6">
            <a:extLst>
              <a:ext uri="{FF2B5EF4-FFF2-40B4-BE49-F238E27FC236}">
                <a16:creationId xmlns:a16="http://schemas.microsoft.com/office/drawing/2014/main" id="{8C42540C-E1DF-4747-A482-F000E036E307}"/>
              </a:ext>
            </a:extLst>
          </p:cNvPr>
          <p:cNvSpPr>
            <a:spLocks noGrp="1"/>
          </p:cNvSpPr>
          <p:nvPr>
            <p:ph type="pic" sz="quarter" idx="11" hasCustomPrompt="1"/>
          </p:nvPr>
        </p:nvSpPr>
        <p:spPr>
          <a:xfrm>
            <a:off x="-177933" y="-44532"/>
            <a:ext cx="3920200" cy="6947063"/>
          </a:xfrm>
        </p:spPr>
        <p:txBody>
          <a:bodyPr/>
          <a:lstStyle>
            <a:lvl1pPr marL="0" indent="0">
              <a:buNone/>
              <a:defRPr/>
            </a:lvl1pPr>
          </a:lstStyle>
          <a:p>
            <a:r>
              <a:rPr lang="en-US" dirty="0"/>
              <a:t>	</a:t>
            </a:r>
          </a:p>
          <a:p>
            <a:r>
              <a:rPr lang="en-US" dirty="0"/>
              <a:t>	</a:t>
            </a:r>
          </a:p>
        </p:txBody>
      </p:sp>
      <p:pic>
        <p:nvPicPr>
          <p:cNvPr id="10" name="Picture 9">
            <a:extLst>
              <a:ext uri="{FF2B5EF4-FFF2-40B4-BE49-F238E27FC236}">
                <a16:creationId xmlns:a16="http://schemas.microsoft.com/office/drawing/2014/main" id="{E683422E-96A1-C046-B5A3-EBB9EF54C189}"/>
              </a:ext>
            </a:extLst>
          </p:cNvPr>
          <p:cNvPicPr>
            <a:picLocks noChangeAspect="1"/>
          </p:cNvPicPr>
          <p:nvPr/>
        </p:nvPicPr>
        <p:blipFill>
          <a:blip r:embed="rId2"/>
          <a:stretch>
            <a:fillRect/>
          </a:stretch>
        </p:blipFill>
        <p:spPr>
          <a:xfrm>
            <a:off x="7953578" y="5559425"/>
            <a:ext cx="809625" cy="830792"/>
          </a:xfrm>
          <a:prstGeom prst="rect">
            <a:avLst/>
          </a:prstGeom>
        </p:spPr>
      </p:pic>
    </p:spTree>
    <p:extLst>
      <p:ext uri="{BB962C8B-B14F-4D97-AF65-F5344CB8AC3E}">
        <p14:creationId xmlns:p14="http://schemas.microsoft.com/office/powerpoint/2010/main" val="207339722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h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Chart Example</a:t>
            </a:r>
          </a:p>
        </p:txBody>
      </p:sp>
      <p:sp>
        <p:nvSpPr>
          <p:cNvPr id="5" name="Chart Placeholder 4">
            <a:extLst>
              <a:ext uri="{FF2B5EF4-FFF2-40B4-BE49-F238E27FC236}">
                <a16:creationId xmlns:a16="http://schemas.microsoft.com/office/drawing/2014/main" id="{2C436304-74C6-2A49-A8C4-DA04D212BCAE}"/>
              </a:ext>
            </a:extLst>
          </p:cNvPr>
          <p:cNvSpPr>
            <a:spLocks noGrp="1"/>
          </p:cNvSpPr>
          <p:nvPr>
            <p:ph type="chart" sz="quarter" idx="11"/>
          </p:nvPr>
        </p:nvSpPr>
        <p:spPr>
          <a:xfrm>
            <a:off x="628650" y="1843088"/>
            <a:ext cx="7886700" cy="4248150"/>
          </a:xfrm>
        </p:spPr>
        <p:txBody>
          <a:bodyPr/>
          <a:lstStyle/>
          <a:p>
            <a:r>
              <a:rPr lang="en-US"/>
              <a:t>Click icon to add chart</a:t>
            </a:r>
          </a:p>
        </p:txBody>
      </p:sp>
    </p:spTree>
    <p:extLst>
      <p:ext uri="{BB962C8B-B14F-4D97-AF65-F5344CB8AC3E}">
        <p14:creationId xmlns:p14="http://schemas.microsoft.com/office/powerpoint/2010/main" val="341316642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martArt">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SmartArt Example</a:t>
            </a:r>
          </a:p>
        </p:txBody>
      </p:sp>
      <p:sp>
        <p:nvSpPr>
          <p:cNvPr id="6" name="SmartArt Placeholder 5">
            <a:extLst>
              <a:ext uri="{FF2B5EF4-FFF2-40B4-BE49-F238E27FC236}">
                <a16:creationId xmlns:a16="http://schemas.microsoft.com/office/drawing/2014/main" id="{12773BB6-5B99-1C4F-8F4B-472D3A76FEE3}"/>
              </a:ext>
            </a:extLst>
          </p:cNvPr>
          <p:cNvSpPr>
            <a:spLocks noGrp="1"/>
          </p:cNvSpPr>
          <p:nvPr>
            <p:ph type="dgm" sz="quarter" idx="11"/>
          </p:nvPr>
        </p:nvSpPr>
        <p:spPr>
          <a:xfrm>
            <a:off x="628650" y="1690688"/>
            <a:ext cx="7886700" cy="4665662"/>
          </a:xfrm>
        </p:spPr>
        <p:txBody>
          <a:bodyPr/>
          <a:lstStyle/>
          <a:p>
            <a:r>
              <a:rPr lang="en-US"/>
              <a:t>Click icon to add SmartArt graphic</a:t>
            </a:r>
          </a:p>
        </p:txBody>
      </p:sp>
    </p:spTree>
    <p:extLst>
      <p:ext uri="{BB962C8B-B14F-4D97-AF65-F5344CB8AC3E}">
        <p14:creationId xmlns:p14="http://schemas.microsoft.com/office/powerpoint/2010/main" val="109853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800">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n-lt"/>
                <a:ea typeface="Lato Medium" panose="020F0502020204030203" pitchFamily="34" charset="0"/>
                <a:cs typeface="Lato Medium"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044727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141173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p:nvCxnSpPr>
        <p:spPr>
          <a:xfrm>
            <a:off x="628651" y="1332089"/>
            <a:ext cx="732492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2"/>
          <a:stretch>
            <a:fillRect/>
          </a:stretch>
        </p:blipFill>
        <p:spPr>
          <a:xfrm>
            <a:off x="7953578" y="5559425"/>
            <a:ext cx="809625"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hasCustomPrompt="1"/>
          </p:nvPr>
        </p:nvSpPr>
        <p:spPr/>
        <p:txBody>
          <a:bodyPr/>
          <a:lstStyle>
            <a:lvl1pPr>
              <a:defRPr/>
            </a:lvl1pPr>
          </a:lstStyle>
          <a:p>
            <a:r>
              <a:rPr lang="en-US" dirty="0"/>
              <a:t>Title – Table Example</a:t>
            </a:r>
          </a:p>
        </p:txBody>
      </p:sp>
      <p:sp>
        <p:nvSpPr>
          <p:cNvPr id="5" name="Table Placeholder 4">
            <a:extLst>
              <a:ext uri="{FF2B5EF4-FFF2-40B4-BE49-F238E27FC236}">
                <a16:creationId xmlns:a16="http://schemas.microsoft.com/office/drawing/2014/main" id="{4836C344-5A38-7644-96BD-E1AA1C795819}"/>
              </a:ext>
            </a:extLst>
          </p:cNvPr>
          <p:cNvSpPr>
            <a:spLocks noGrp="1"/>
          </p:cNvSpPr>
          <p:nvPr>
            <p:ph type="tbl" sz="quarter" idx="11"/>
          </p:nvPr>
        </p:nvSpPr>
        <p:spPr>
          <a:xfrm>
            <a:off x="628650" y="1690689"/>
            <a:ext cx="7886700" cy="4410075"/>
          </a:xfrm>
        </p:spPr>
        <p:txBody>
          <a:bodyPr/>
          <a:lstStyle/>
          <a:p>
            <a:r>
              <a:rPr lang="en-US"/>
              <a:t>Click icon to add table</a:t>
            </a:r>
          </a:p>
        </p:txBody>
      </p:sp>
    </p:spTree>
    <p:extLst>
      <p:ext uri="{BB962C8B-B14F-4D97-AF65-F5344CB8AC3E}">
        <p14:creationId xmlns:p14="http://schemas.microsoft.com/office/powerpoint/2010/main" val="429128568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End Slide_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3382497" y="3528580"/>
            <a:ext cx="2628901" cy="2336801"/>
          </a:xfrm>
          <a:prstGeom prst="rect">
            <a:avLst/>
          </a:prstGeom>
        </p:spPr>
      </p:pic>
    </p:spTree>
    <p:extLst>
      <p:ext uri="{BB962C8B-B14F-4D97-AF65-F5344CB8AC3E}">
        <p14:creationId xmlns:p14="http://schemas.microsoft.com/office/powerpoint/2010/main" val="7941890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End Slide_Dark">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507318" y="1206500"/>
            <a:ext cx="4379259" cy="1524000"/>
          </a:xfrm>
        </p:spPr>
        <p:txBody>
          <a:bodyPr>
            <a:normAutofit/>
          </a:bodyPr>
          <a:lstStyle>
            <a:lvl1pPr algn="ctr">
              <a:defRPr sz="45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p:nvCxnSpPr>
        <p:spPr>
          <a:xfrm>
            <a:off x="1885951" y="2997200"/>
            <a:ext cx="552783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3382495" y="3528579"/>
            <a:ext cx="2628902" cy="2336801"/>
          </a:xfrm>
          <a:prstGeom prst="rect">
            <a:avLst/>
          </a:prstGeom>
        </p:spPr>
      </p:pic>
    </p:spTree>
    <p:extLst>
      <p:ext uri="{BB962C8B-B14F-4D97-AF65-F5344CB8AC3E}">
        <p14:creationId xmlns:p14="http://schemas.microsoft.com/office/powerpoint/2010/main" val="678931184"/>
      </p:ext>
    </p:extLst>
  </p:cSld>
  <p:clrMapOvr>
    <a:overrideClrMapping bg1="dk1" tx1="lt1" bg2="dk2" tx2="lt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1661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8522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911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26869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n-lt"/>
                <a:ea typeface="Lato" panose="020F0502020204030203" pitchFamily="34" charset="0"/>
                <a:cs typeface="Lato" panose="020F0502020204030203" pitchFamily="34" charset="0"/>
              </a:defRPr>
            </a:lvl1pPr>
            <a:lvl2pPr>
              <a:defRPr sz="2800">
                <a:latin typeface="+mn-lt"/>
                <a:ea typeface="Lato" panose="020F0502020204030203" pitchFamily="34" charset="0"/>
                <a:cs typeface="Lato" panose="020F0502020204030203" pitchFamily="34" charset="0"/>
              </a:defRPr>
            </a:lvl2pPr>
            <a:lvl3pPr>
              <a:defRPr sz="2400">
                <a:latin typeface="+mn-lt"/>
                <a:ea typeface="Lato" panose="020F0502020204030203" pitchFamily="34" charset="0"/>
                <a:cs typeface="Lato" panose="020F0502020204030203" pitchFamily="34" charset="0"/>
              </a:defRPr>
            </a:lvl3pPr>
            <a:lvl4pPr>
              <a:defRPr sz="2000">
                <a:latin typeface="+mn-lt"/>
                <a:ea typeface="Lato" panose="020F0502020204030203" pitchFamily="34" charset="0"/>
                <a:cs typeface="Lato" panose="020F0502020204030203" pitchFamily="34" charset="0"/>
              </a:defRPr>
            </a:lvl4pPr>
            <a:lvl5pPr>
              <a:defRPr sz="2000">
                <a:latin typeface="+mn-lt"/>
                <a:ea typeface="Lato" panose="020F0502020204030203" pitchFamily="34" charset="0"/>
                <a:cs typeface="Lato" panose="020F0502020204030203"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n-lt"/>
                <a:ea typeface="Lato" panose="020F0502020204030203" pitchFamily="34" charset="0"/>
                <a:cs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76702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atin typeface="+mn-lt"/>
                <a:ea typeface="Lato" panose="020F0502020204030203" pitchFamily="34" charset="0"/>
                <a:cs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normAutofit/>
          </a:bodyPr>
          <a:lstStyle>
            <a:lvl1pPr marL="0" indent="0">
              <a:buNone/>
              <a:defRPr sz="1800">
                <a:latin typeface="+mn-lt"/>
                <a:ea typeface="Lato" panose="020F0502020204030203" pitchFamily="34" charset="0"/>
                <a:cs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A2624E-D588-4092-9CB7-C91D143E3E22}" type="slidenum">
              <a:rPr lang="en-US" smtClean="0"/>
              <a:t>‹#›</a:t>
            </a:fld>
            <a:endParaRPr lang="en-US"/>
          </a:p>
        </p:txBody>
      </p:sp>
    </p:spTree>
    <p:extLst>
      <p:ext uri="{BB962C8B-B14F-4D97-AF65-F5344CB8AC3E}">
        <p14:creationId xmlns:p14="http://schemas.microsoft.com/office/powerpoint/2010/main" val="2738254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8625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48123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76594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defRPr sz="4800">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n-lt"/>
                <a:ea typeface="Lato Medium" panose="020F0502020204030203" pitchFamily="34" charset="0"/>
                <a:cs typeface="Lato Medium"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72049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28650" y="2326135"/>
            <a:ext cx="3886200" cy="435133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316514"/>
            <a:ext cx="3886200" cy="435133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7354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28650" y="2326135"/>
            <a:ext cx="3886200" cy="435133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2316514"/>
            <a:ext cx="3886200" cy="435133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3093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846384"/>
            <a:ext cx="7886700" cy="1325563"/>
          </a:xfrm>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9842" y="2162421"/>
            <a:ext cx="3868340" cy="823912"/>
          </a:xfrm>
        </p:spPr>
        <p:txBody>
          <a:bodyPr anchor="b"/>
          <a:lstStyle>
            <a:lvl1pPr marL="0" indent="0">
              <a:buNone/>
              <a:defRPr sz="2400" b="1">
                <a:latin typeface="+mn-lt"/>
                <a:ea typeface="Lato Medium" panose="020F0502020204030203" pitchFamily="34" charset="0"/>
                <a:cs typeface="Lato Medium"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986333"/>
            <a:ext cx="3868340" cy="368458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2162421"/>
            <a:ext cx="3887391" cy="823912"/>
          </a:xfrm>
        </p:spPr>
        <p:txBody>
          <a:bodyPr anchor="b"/>
          <a:lstStyle>
            <a:lvl1pPr marL="0" indent="0">
              <a:buNone/>
              <a:defRPr sz="2400" b="1">
                <a:latin typeface="+mn-lt"/>
                <a:ea typeface="Lato Medium" panose="020F0502020204030203" pitchFamily="34" charset="0"/>
                <a:cs typeface="Lato Medium"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86333"/>
            <a:ext cx="3887391" cy="368458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9735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3473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055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851832"/>
            <a:ext cx="2949178" cy="1600200"/>
          </a:xfrm>
        </p:spPr>
        <p:txBody>
          <a:bodyPr anchor="b"/>
          <a:lstStyle>
            <a:lvl1pPr>
              <a:defRPr sz="3200">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887391" y="1382058"/>
            <a:ext cx="4629150" cy="4873625"/>
          </a:xfrm>
        </p:spPr>
        <p:txBody>
          <a:bodyPr/>
          <a:lstStyle>
            <a:lvl1pPr>
              <a:defRPr sz="3200">
                <a:latin typeface="+mn-lt"/>
                <a:ea typeface="Lato" panose="020F0502020204030203" pitchFamily="34" charset="0"/>
                <a:cs typeface="Lato" panose="020F0502020204030203" pitchFamily="34" charset="0"/>
              </a:defRPr>
            </a:lvl1pPr>
            <a:lvl2pPr>
              <a:defRPr sz="2800">
                <a:latin typeface="+mn-lt"/>
                <a:ea typeface="Lato" panose="020F0502020204030203" pitchFamily="34" charset="0"/>
                <a:cs typeface="Lato" panose="020F0502020204030203" pitchFamily="34" charset="0"/>
              </a:defRPr>
            </a:lvl2pPr>
            <a:lvl3pPr>
              <a:defRPr sz="2400">
                <a:latin typeface="+mn-lt"/>
                <a:ea typeface="Lato" panose="020F0502020204030203" pitchFamily="34" charset="0"/>
                <a:cs typeface="Lato" panose="020F0502020204030203" pitchFamily="34" charset="0"/>
              </a:defRPr>
            </a:lvl3pPr>
            <a:lvl4pPr>
              <a:defRPr sz="2000">
                <a:latin typeface="+mn-lt"/>
                <a:ea typeface="Lato" panose="020F0502020204030203" pitchFamily="34" charset="0"/>
                <a:cs typeface="Lato" panose="020F0502020204030203" pitchFamily="34" charset="0"/>
              </a:defRPr>
            </a:lvl4pPr>
            <a:lvl5pPr>
              <a:defRPr sz="2000">
                <a:latin typeface="+mn-lt"/>
                <a:ea typeface="Lato" panose="020F0502020204030203" pitchFamily="34" charset="0"/>
                <a:cs typeface="Lato" panose="020F050202020403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452032"/>
            <a:ext cx="2949178" cy="3811588"/>
          </a:xfrm>
        </p:spPr>
        <p:txBody>
          <a:bodyPr/>
          <a:lstStyle>
            <a:lvl1pPr marL="0" indent="0">
              <a:buNone/>
              <a:defRPr sz="1600">
                <a:latin typeface="+mn-lt"/>
                <a:ea typeface="Lato Medium" panose="020F0502020204030203" pitchFamily="34" charset="0"/>
                <a:cs typeface="Lato Medium"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954325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015466"/>
            <a:ext cx="2949178" cy="1600200"/>
          </a:xfrm>
        </p:spPr>
        <p:txBody>
          <a:bodyPr anchor="b">
            <a:normAutofit/>
          </a:bodyPr>
          <a:lstStyle>
            <a:lvl1pPr>
              <a:defRPr sz="2400">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3887391" y="1545692"/>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615666"/>
            <a:ext cx="2949178" cy="3811588"/>
          </a:xfrm>
        </p:spPr>
        <p:txBody>
          <a:bodyPr>
            <a:normAutofit/>
          </a:bodyPr>
          <a:lstStyle>
            <a:lvl1pPr marL="0" indent="0">
              <a:buNone/>
              <a:defRPr sz="1800" b="0">
                <a:latin typeface="+mn-lt"/>
                <a:ea typeface="Lato Medium" panose="020F0502020204030203" pitchFamily="34" charset="0"/>
                <a:cs typeface="Lato Medium"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6457950" y="6914617"/>
            <a:ext cx="2057400" cy="365125"/>
          </a:xfrm>
          <a:prstGeom prst="rect">
            <a:avLst/>
          </a:prstGeom>
        </p:spPr>
        <p:txBody>
          <a:bodyPr/>
          <a:lstStyle/>
          <a:p>
            <a:fld id="{7F48E899-BFCF-4D1C-91C9-5FE114E349ED}" type="slidenum">
              <a:rPr lang="en-US" smtClean="0"/>
              <a:t>‹#›</a:t>
            </a:fld>
            <a:endParaRPr lang="en-US"/>
          </a:p>
        </p:txBody>
      </p:sp>
    </p:spTree>
    <p:extLst>
      <p:ext uri="{BB962C8B-B14F-4D97-AF65-F5344CB8AC3E}">
        <p14:creationId xmlns:p14="http://schemas.microsoft.com/office/powerpoint/2010/main" val="3525038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90556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875264"/>
            <a:ext cx="1971675" cy="5811838"/>
          </a:xfrm>
        </p:spPr>
        <p:txBody>
          <a:bodyPr vert="eaVert"/>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875264"/>
            <a:ext cx="5800725" cy="5811838"/>
          </a:xfrm>
        </p:spPr>
        <p:txBody>
          <a:bodyPr vert="eaVert"/>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25201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75053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0472" y="1122363"/>
            <a:ext cx="5504513" cy="2102100"/>
          </a:xfrm>
        </p:spPr>
        <p:txBody>
          <a:bodyPr anchor="b">
            <a:normAutofit/>
          </a:bodyPr>
          <a:lstStyle>
            <a:lvl1pPr algn="ctr">
              <a:defRPr sz="4800">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00472" y="3303656"/>
            <a:ext cx="5504514" cy="1223178"/>
          </a:xfrm>
        </p:spPr>
        <p:txBody>
          <a:bodyPr/>
          <a:lstStyle>
            <a:lvl1pPr marL="0" indent="0" algn="ctr">
              <a:buNone/>
              <a:defRPr sz="2400">
                <a:latin typeface="+mj-lt"/>
                <a:ea typeface="Lato Light" panose="020F0502020204030203" pitchFamily="34" charset="0"/>
                <a:cs typeface="Lato Light"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arallelogram 6"/>
          <p:cNvSpPr/>
          <p:nvPr/>
        </p:nvSpPr>
        <p:spPr>
          <a:xfrm>
            <a:off x="-1024758" y="0"/>
            <a:ext cx="3917730" cy="6858000"/>
          </a:xfrm>
          <a:prstGeom prst="parallelogram">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arallelogram 7"/>
          <p:cNvSpPr/>
          <p:nvPr/>
        </p:nvSpPr>
        <p:spPr>
          <a:xfrm rot="539464">
            <a:off x="2230048" y="-192321"/>
            <a:ext cx="307802" cy="7224360"/>
          </a:xfrm>
          <a:prstGeom prst="parallelogram">
            <a:avLst/>
          </a:prstGeom>
          <a:solidFill>
            <a:srgbClr val="D41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6239" y="5285433"/>
            <a:ext cx="2664412" cy="12500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71" y="1024078"/>
            <a:ext cx="2279578" cy="2279578"/>
          </a:xfrm>
          <a:prstGeom prst="rect">
            <a:avLst/>
          </a:prstGeom>
        </p:spPr>
      </p:pic>
    </p:spTree>
    <p:extLst>
      <p:ext uri="{BB962C8B-B14F-4D97-AF65-F5344CB8AC3E}">
        <p14:creationId xmlns:p14="http://schemas.microsoft.com/office/powerpoint/2010/main" val="1136723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846384"/>
            <a:ext cx="7886700" cy="1325563"/>
          </a:xfrm>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9842" y="2162421"/>
            <a:ext cx="3868340" cy="823912"/>
          </a:xfrm>
        </p:spPr>
        <p:txBody>
          <a:bodyPr anchor="b"/>
          <a:lstStyle>
            <a:lvl1pPr marL="0" indent="0">
              <a:buNone/>
              <a:defRPr sz="2400" b="1">
                <a:latin typeface="+mn-lt"/>
                <a:ea typeface="Lato Medium" panose="020F0502020204030203" pitchFamily="34" charset="0"/>
                <a:cs typeface="Lato Medium"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986333"/>
            <a:ext cx="3868340" cy="368458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2162421"/>
            <a:ext cx="3887391" cy="823912"/>
          </a:xfrm>
        </p:spPr>
        <p:txBody>
          <a:bodyPr anchor="b"/>
          <a:lstStyle>
            <a:lvl1pPr marL="0" indent="0">
              <a:buNone/>
              <a:defRPr sz="2400" b="1">
                <a:latin typeface="+mn-lt"/>
                <a:ea typeface="Lato Medium" panose="020F0502020204030203" pitchFamily="34" charset="0"/>
                <a:cs typeface="Lato Medium" panose="020F050202020403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986333"/>
            <a:ext cx="3887391" cy="3684588"/>
          </a:xfrm>
        </p:spPr>
        <p:txBody>
          <a:bodyPr/>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0181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169930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37745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38113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867761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710333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30550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303566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mn-lt"/>
                <a:ea typeface="Lato" panose="020F0502020204030203" pitchFamily="34" charset="0"/>
                <a:cs typeface="Lato" panose="020F0502020204030203" pitchFamily="34" charset="0"/>
              </a:defRPr>
            </a:lvl1pPr>
            <a:lvl2pPr>
              <a:defRPr sz="2800">
                <a:latin typeface="+mn-lt"/>
                <a:ea typeface="Lato" panose="020F0502020204030203" pitchFamily="34" charset="0"/>
                <a:cs typeface="Lato" panose="020F0502020204030203" pitchFamily="34" charset="0"/>
              </a:defRPr>
            </a:lvl2pPr>
            <a:lvl3pPr>
              <a:defRPr sz="2400">
                <a:latin typeface="+mn-lt"/>
                <a:ea typeface="Lato" panose="020F0502020204030203" pitchFamily="34" charset="0"/>
                <a:cs typeface="Lato" panose="020F0502020204030203" pitchFamily="34" charset="0"/>
              </a:defRPr>
            </a:lvl3pPr>
            <a:lvl4pPr>
              <a:defRPr sz="2000">
                <a:latin typeface="+mn-lt"/>
                <a:ea typeface="Lato" panose="020F0502020204030203" pitchFamily="34" charset="0"/>
                <a:cs typeface="Lato" panose="020F0502020204030203" pitchFamily="34" charset="0"/>
              </a:defRPr>
            </a:lvl4pPr>
            <a:lvl5pPr>
              <a:defRPr sz="2000">
                <a:latin typeface="+mn-lt"/>
                <a:ea typeface="Lato" panose="020F0502020204030203" pitchFamily="34" charset="0"/>
                <a:cs typeface="Lato" panose="020F050202020403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mn-lt"/>
                <a:ea typeface="Lato" panose="020F0502020204030203" pitchFamily="34" charset="0"/>
                <a:cs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97751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atin typeface="+mn-lt"/>
                <a:ea typeface="Lato" panose="020F0502020204030203" pitchFamily="34" charset="0"/>
                <a:cs typeface="Lato" panose="020F050202020403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normAutofit/>
          </a:bodyPr>
          <a:lstStyle>
            <a:lvl1pPr marL="0" indent="0">
              <a:buNone/>
              <a:defRPr sz="1800">
                <a:latin typeface="+mn-lt"/>
                <a:ea typeface="Lato" panose="020F0502020204030203" pitchFamily="34" charset="0"/>
                <a:cs typeface="Lato"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CA2624E-D588-4092-9CB7-C91D143E3E22}" type="slidenum">
              <a:rPr lang="en-US" smtClean="0"/>
              <a:t>‹#›</a:t>
            </a:fld>
            <a:endParaRPr lang="en-US"/>
          </a:p>
        </p:txBody>
      </p:sp>
    </p:spTree>
    <p:extLst>
      <p:ext uri="{BB962C8B-B14F-4D97-AF65-F5344CB8AC3E}">
        <p14:creationId xmlns:p14="http://schemas.microsoft.com/office/powerpoint/2010/main" val="7702890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6976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561074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9421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802299"/>
            <a:ext cx="6477805" cy="2541431"/>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3531205"/>
            <a:ext cx="6477804" cy="977621"/>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8/17/2020</a:t>
            </a:fld>
            <a:endParaRPr lang="en-US" dirty="0"/>
          </a:p>
        </p:txBody>
      </p:sp>
      <p:sp>
        <p:nvSpPr>
          <p:cNvPr id="5" name="Footer Placeholder 4"/>
          <p:cNvSpPr>
            <a:spLocks noGrp="1"/>
          </p:cNvSpPr>
          <p:nvPr>
            <p:ph type="ftr" sz="quarter" idx="11"/>
          </p:nvPr>
        </p:nvSpPr>
        <p:spPr>
          <a:xfrm>
            <a:off x="1812376" y="329308"/>
            <a:ext cx="3730436" cy="309201"/>
          </a:xfrm>
        </p:spPr>
        <p:txBody>
          <a:bodyPr/>
          <a:lstStyle/>
          <a:p>
            <a:endParaRPr lang="en-US" dirty="0"/>
          </a:p>
        </p:txBody>
      </p:sp>
      <p:sp>
        <p:nvSpPr>
          <p:cNvPr id="6" name="Slide Number Placeholder 5"/>
          <p:cNvSpPr>
            <a:spLocks noGrp="1"/>
          </p:cNvSpPr>
          <p:nvPr>
            <p:ph type="sldNum" sz="quarter" idx="12"/>
          </p:nvPr>
        </p:nvSpPr>
        <p:spPr>
          <a:xfrm>
            <a:off x="1078249" y="798973"/>
            <a:ext cx="608264" cy="503578"/>
          </a:xfrm>
        </p:spPr>
        <p:txBody>
          <a:bodyPr/>
          <a:lstStyle/>
          <a:p>
            <a:fld id="{48F63A3B-78C7-47BE-AE5E-E10140E04643}" type="slidenum">
              <a:rPr lang="en-US" smtClean="0"/>
              <a:t>‹#›</a:t>
            </a:fld>
            <a:endParaRPr lang="en-US" dirty="0"/>
          </a:p>
        </p:txBody>
      </p:sp>
      <p:cxnSp>
        <p:nvCxnSpPr>
          <p:cNvPr id="15" name="Straight Connector 14"/>
          <p:cNvCxnSpPr/>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895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41976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756130"/>
            <a:ext cx="6482366" cy="1887950"/>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3806196"/>
            <a:ext cx="6472835" cy="1012929"/>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090679" y="3804985"/>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76410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804890"/>
            <a:ext cx="7204226"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2010879"/>
            <a:ext cx="348386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2017343"/>
            <a:ext cx="348386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734717"/>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804164"/>
            <a:ext cx="7205746"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2019550"/>
            <a:ext cx="3483864" cy="801943"/>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824270"/>
            <a:ext cx="348386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2023004"/>
            <a:ext cx="3483864" cy="80223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821491"/>
            <a:ext cx="348386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8135707"/>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56392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91981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798973"/>
            <a:ext cx="2454824" cy="2247117"/>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798974"/>
            <a:ext cx="4509353"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3205492"/>
            <a:ext cx="2456260" cy="2248181"/>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086210" y="3205491"/>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3703361"/>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482171"/>
            <a:ext cx="3055900"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1129513"/>
            <a:ext cx="4149246" cy="183058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1122543"/>
            <a:ext cx="209337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3145992"/>
            <a:ext cx="4143303" cy="2003742"/>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5469857"/>
            <a:ext cx="4145513" cy="320123"/>
          </a:xfrm>
        </p:spPr>
        <p:txBody>
          <a:bodyPr/>
          <a:lstStyle>
            <a:lvl1pPr algn="l">
              <a:defRPr/>
            </a:lvl1pPr>
          </a:lstStyle>
          <a:p>
            <a:fld id="{B61BEF0D-F0BB-DE4B-95CE-6DB70DBA9567}" type="datetimeFigureOut">
              <a:rPr lang="en-US" smtClean="0"/>
              <a:pPr/>
              <a:t>8/17/2020</a:t>
            </a:fld>
            <a:endParaRPr lang="en-US" dirty="0"/>
          </a:p>
        </p:txBody>
      </p:sp>
      <p:sp>
        <p:nvSpPr>
          <p:cNvPr id="6" name="Footer Placeholder 5"/>
          <p:cNvSpPr>
            <a:spLocks noGrp="1"/>
          </p:cNvSpPr>
          <p:nvPr>
            <p:ph type="ftr" sz="quarter" idx="11"/>
          </p:nvPr>
        </p:nvSpPr>
        <p:spPr>
          <a:xfrm>
            <a:off x="1085537" y="318641"/>
            <a:ext cx="4155753" cy="320931"/>
          </a:xfrm>
        </p:spPr>
        <p:txBody>
          <a:bodyPr/>
          <a:lstStyle/>
          <a:p>
            <a:endParaRPr lang="en-US" dirty="0"/>
          </a:p>
        </p:txBody>
      </p:sp>
      <p:sp>
        <p:nvSpPr>
          <p:cNvPr id="7" name="Slide Number Placeholder 6"/>
          <p:cNvSpPr>
            <a:spLocks noGrp="1"/>
          </p:cNvSpPr>
          <p:nvPr>
            <p:ph type="sldNum" sz="quarter" idx="12"/>
          </p:nvPr>
        </p:nvSpPr>
        <p:spPr/>
        <p:txBody>
          <a:bodyPr/>
          <a:lstStyle/>
          <a:p>
            <a:fld id="{7F48E899-BFCF-4D1C-91C9-5FE114E349ED}" type="slidenum">
              <a:rPr lang="en-US" smtClean="0"/>
              <a:t>‹#›</a:t>
            </a:fld>
            <a:endParaRPr lang="en-US"/>
          </a:p>
        </p:txBody>
      </p:sp>
      <p:cxnSp>
        <p:nvCxnSpPr>
          <p:cNvPr id="31" name="Straight Connector 30"/>
          <p:cNvCxnSpPr/>
          <p:nvPr/>
        </p:nvCxnSpPr>
        <p:spPr>
          <a:xfrm>
            <a:off x="1085537" y="3143605"/>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6359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4250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62499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798974"/>
            <a:ext cx="121180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798974"/>
            <a:ext cx="5871623"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707933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04010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Slide">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473529" y="1122363"/>
            <a:ext cx="4343597" cy="2387600"/>
          </a:xfrm>
        </p:spPr>
        <p:txBody>
          <a:bodyPr anchor="b"/>
          <a:lstStyle>
            <a:lvl1pPr algn="l">
              <a:defRPr sz="4500">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2" name="Subtitle 2"/>
          <p:cNvSpPr>
            <a:spLocks noGrp="1"/>
          </p:cNvSpPr>
          <p:nvPr>
            <p:ph type="subTitle" idx="1"/>
          </p:nvPr>
        </p:nvSpPr>
        <p:spPr>
          <a:xfrm>
            <a:off x="473529" y="3602038"/>
            <a:ext cx="4343597" cy="1655762"/>
          </a:xfrm>
        </p:spPr>
        <p:txBody>
          <a:bodyPr/>
          <a:lstStyle>
            <a:lvl1pPr marL="0" indent="0" algn="l">
              <a:buNone/>
              <a:defRPr sz="1800">
                <a:latin typeface="Arial" panose="020B0604020202020204" pitchFamily="34" charset="0"/>
                <a:ea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p:cNvPicPr>
            <a:picLocks noChangeAspect="1"/>
          </p:cNvPicPr>
          <p:nvPr userDrawn="1"/>
        </p:nvPicPr>
        <p:blipFill>
          <a:blip r:embed="rId2"/>
          <a:stretch>
            <a:fillRect/>
          </a:stretch>
        </p:blipFill>
        <p:spPr>
          <a:xfrm>
            <a:off x="5046134" y="2654300"/>
            <a:ext cx="4105886" cy="4241516"/>
          </a:xfrm>
          <a:prstGeom prst="rect">
            <a:avLst/>
          </a:prstGeom>
        </p:spPr>
      </p:pic>
    </p:spTree>
    <p:extLst>
      <p:ext uri="{BB962C8B-B14F-4D97-AF65-F5344CB8AC3E}">
        <p14:creationId xmlns:p14="http://schemas.microsoft.com/office/powerpoint/2010/main" val="333314554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leSlid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623888" y="1709739"/>
            <a:ext cx="4368442" cy="2852737"/>
          </a:xfrm>
        </p:spPr>
        <p:txBody>
          <a:bodyPr anchor="b"/>
          <a:lstStyle>
            <a:lvl1pPr>
              <a:defRPr sz="45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623888" y="4589464"/>
            <a:ext cx="4368442"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a:xfrm>
            <a:off x="5553075" y="368300"/>
            <a:ext cx="3414713" cy="6325056"/>
          </a:xfrm>
          <a:prstGeom prst="rect">
            <a:avLst/>
          </a:prstGeom>
        </p:spPr>
      </p:pic>
    </p:spTree>
    <p:extLst>
      <p:ext uri="{BB962C8B-B14F-4D97-AF65-F5344CB8AC3E}">
        <p14:creationId xmlns:p14="http://schemas.microsoft.com/office/powerpoint/2010/main" val="2800448215"/>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le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473529" y="1122363"/>
            <a:ext cx="4335335" cy="2038526"/>
          </a:xfrm>
        </p:spPr>
        <p:txBody>
          <a:bodyPr anchor="b"/>
          <a:lstStyle>
            <a:lvl1pPr algn="l">
              <a:defRPr sz="4500">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Subtitle 2"/>
          <p:cNvSpPr>
            <a:spLocks noGrp="1"/>
          </p:cNvSpPr>
          <p:nvPr>
            <p:ph type="subTitle" idx="1"/>
          </p:nvPr>
        </p:nvSpPr>
        <p:spPr>
          <a:xfrm>
            <a:off x="473529" y="3376260"/>
            <a:ext cx="4335335" cy="1655762"/>
          </a:xfrm>
        </p:spPr>
        <p:txBody>
          <a:bodyPr/>
          <a:lstStyle>
            <a:lvl1pPr marL="0" indent="0" algn="l">
              <a:buNone/>
              <a:defRPr sz="1800">
                <a:latin typeface="Arial" panose="020B0604020202020204" pitchFamily="34" charset="0"/>
                <a:ea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929"/>
          <a:stretch/>
        </p:blipFill>
        <p:spPr>
          <a:xfrm>
            <a:off x="5046134" y="2667001"/>
            <a:ext cx="4095055" cy="4191000"/>
          </a:xfrm>
          <a:prstGeom prst="rect">
            <a:avLst/>
          </a:prstGeom>
        </p:spPr>
      </p:pic>
    </p:spTree>
    <p:extLst>
      <p:ext uri="{BB962C8B-B14F-4D97-AF65-F5344CB8AC3E}">
        <p14:creationId xmlns:p14="http://schemas.microsoft.com/office/powerpoint/2010/main" val="109181780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Slide">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623888" y="1709739"/>
            <a:ext cx="4368442" cy="2852737"/>
          </a:xfrm>
        </p:spPr>
        <p:txBody>
          <a:bodyPr anchor="b"/>
          <a:lstStyle>
            <a:lvl1pPr>
              <a:defRPr sz="45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Text Placeholder 2"/>
          <p:cNvSpPr>
            <a:spLocks noGrp="1"/>
          </p:cNvSpPr>
          <p:nvPr>
            <p:ph type="body" idx="1"/>
          </p:nvPr>
        </p:nvSpPr>
        <p:spPr>
          <a:xfrm>
            <a:off x="623888" y="4589464"/>
            <a:ext cx="4368442" cy="1500187"/>
          </a:xfrm>
        </p:spPr>
        <p:txBody>
          <a:bodyPr/>
          <a:lstStyle>
            <a:lvl1pPr marL="0" indent="0">
              <a:buNone/>
              <a:defRPr sz="1800">
                <a:solidFill>
                  <a:schemeClr val="tx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10" name="Picture 9"/>
          <p:cNvPicPr>
            <a:picLocks noChangeAspect="1"/>
          </p:cNvPicPr>
          <p:nvPr userDrawn="1"/>
        </p:nvPicPr>
        <p:blipFill>
          <a:blip r:embed="rId2"/>
          <a:stretch>
            <a:fillRect/>
          </a:stretch>
        </p:blipFill>
        <p:spPr>
          <a:xfrm>
            <a:off x="5553075" y="368300"/>
            <a:ext cx="3414713" cy="6325056"/>
          </a:xfrm>
          <a:prstGeom prst="rect">
            <a:avLst/>
          </a:prstGeom>
        </p:spPr>
      </p:pic>
    </p:spTree>
    <p:extLst>
      <p:ext uri="{BB962C8B-B14F-4D97-AF65-F5344CB8AC3E}">
        <p14:creationId xmlns:p14="http://schemas.microsoft.com/office/powerpoint/2010/main" val="435132266"/>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9FB00C-B115-144C-9FCB-6744491964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1188" cy="6858000"/>
          </a:xfrm>
          <a:prstGeom prst="rect">
            <a:avLst/>
          </a:prstGeom>
        </p:spPr>
      </p:pic>
      <p:sp>
        <p:nvSpPr>
          <p:cNvPr id="8" name="Rectangle 7">
            <a:extLst>
              <a:ext uri="{FF2B5EF4-FFF2-40B4-BE49-F238E27FC236}">
                <a16:creationId xmlns:a16="http://schemas.microsoft.com/office/drawing/2014/main" id="{9588ADF0-D416-B54E-86E6-D92140BEC1E3}"/>
              </a:ext>
            </a:extLst>
          </p:cNvPr>
          <p:cNvSpPr/>
          <p:nvPr userDrawn="1"/>
        </p:nvSpPr>
        <p:spPr>
          <a:xfrm>
            <a:off x="0" y="0"/>
            <a:ext cx="5147630" cy="6858000"/>
          </a:xfrm>
          <a:prstGeom prst="rect">
            <a:avLst/>
          </a:prstGeom>
          <a:gradFill flip="none" rotWithShape="1">
            <a:gsLst>
              <a:gs pos="1000">
                <a:srgbClr val="F7FAFD">
                  <a:alpha val="0"/>
                  <a:lumMod val="0"/>
                </a:srgbClr>
              </a:gs>
              <a:gs pos="66000">
                <a:schemeClr val="bg1">
                  <a:alpha val="25000"/>
                </a:schemeClr>
              </a:gs>
            </a:gsLst>
            <a:lin ang="108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6" name="Title 1"/>
          <p:cNvSpPr>
            <a:spLocks noGrp="1"/>
          </p:cNvSpPr>
          <p:nvPr>
            <p:ph type="ctrTitle"/>
          </p:nvPr>
        </p:nvSpPr>
        <p:spPr>
          <a:xfrm>
            <a:off x="473529" y="2667001"/>
            <a:ext cx="4395652" cy="2038526"/>
          </a:xfrm>
        </p:spPr>
        <p:txBody>
          <a:bodyPr anchor="b"/>
          <a:lstStyle>
            <a:lvl1pPr algn="l">
              <a:defRPr sz="4500">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Subtitle 2"/>
          <p:cNvSpPr>
            <a:spLocks noGrp="1"/>
          </p:cNvSpPr>
          <p:nvPr>
            <p:ph type="subTitle" idx="1"/>
          </p:nvPr>
        </p:nvSpPr>
        <p:spPr>
          <a:xfrm>
            <a:off x="473529" y="4920898"/>
            <a:ext cx="4395652" cy="1655762"/>
          </a:xfrm>
        </p:spPr>
        <p:txBody>
          <a:bodyPr/>
          <a:lstStyle>
            <a:lvl1pPr marL="0" indent="0" algn="l">
              <a:buNone/>
              <a:defRPr sz="1800">
                <a:latin typeface="Arial" panose="020B0604020202020204" pitchFamily="34" charset="0"/>
                <a:ea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b="929"/>
          <a:stretch/>
        </p:blipFill>
        <p:spPr>
          <a:xfrm>
            <a:off x="5046134" y="2667001"/>
            <a:ext cx="4095055" cy="4191000"/>
          </a:xfrm>
          <a:prstGeom prst="rect">
            <a:avLst/>
          </a:prstGeom>
        </p:spPr>
      </p:pic>
    </p:spTree>
    <p:extLst>
      <p:ext uri="{BB962C8B-B14F-4D97-AF65-F5344CB8AC3E}">
        <p14:creationId xmlns:p14="http://schemas.microsoft.com/office/powerpoint/2010/main" val="2667097074"/>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_TitleSlide">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9640EE3-B938-E847-8CA4-1EC2959320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1188" cy="6858000"/>
          </a:xfrm>
          <a:prstGeom prst="rect">
            <a:avLst/>
          </a:prstGeom>
        </p:spPr>
      </p:pic>
      <p:sp>
        <p:nvSpPr>
          <p:cNvPr id="11" name="Rectangle 10">
            <a:extLst>
              <a:ext uri="{FF2B5EF4-FFF2-40B4-BE49-F238E27FC236}">
                <a16:creationId xmlns:a16="http://schemas.microsoft.com/office/drawing/2014/main" id="{E4B5160D-1EE9-8F4B-8FBB-A530711C6373}"/>
              </a:ext>
            </a:extLst>
          </p:cNvPr>
          <p:cNvSpPr/>
          <p:nvPr userDrawn="1"/>
        </p:nvSpPr>
        <p:spPr>
          <a:xfrm>
            <a:off x="-1" y="0"/>
            <a:ext cx="6440557" cy="6858000"/>
          </a:xfrm>
          <a:prstGeom prst="rect">
            <a:avLst/>
          </a:prstGeom>
          <a:gradFill flip="none" rotWithShape="1">
            <a:gsLst>
              <a:gs pos="1000">
                <a:srgbClr val="F7FAFD">
                  <a:alpha val="0"/>
                  <a:lumMod val="0"/>
                </a:srgbClr>
              </a:gs>
              <a:gs pos="66000">
                <a:schemeClr val="bg1">
                  <a:alpha val="25000"/>
                </a:schemeClr>
              </a:gs>
            </a:gsLst>
            <a:lin ang="108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2" name="Title 1">
            <a:extLst>
              <a:ext uri="{FF2B5EF4-FFF2-40B4-BE49-F238E27FC236}">
                <a16:creationId xmlns:a16="http://schemas.microsoft.com/office/drawing/2014/main" id="{215F249F-70B0-1447-8E6D-CF14F3155390}"/>
              </a:ext>
            </a:extLst>
          </p:cNvPr>
          <p:cNvSpPr>
            <a:spLocks noGrp="1"/>
          </p:cNvSpPr>
          <p:nvPr>
            <p:ph type="ctrTitle"/>
          </p:nvPr>
        </p:nvSpPr>
        <p:spPr>
          <a:xfrm>
            <a:off x="473529" y="1122363"/>
            <a:ext cx="4395652" cy="2038526"/>
          </a:xfrm>
        </p:spPr>
        <p:txBody>
          <a:bodyPr anchor="b"/>
          <a:lstStyle>
            <a:lvl1pPr algn="l">
              <a:defRPr sz="4500">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8D8B90BB-4C19-9648-9394-70EB616EF168}"/>
              </a:ext>
            </a:extLst>
          </p:cNvPr>
          <p:cNvSpPr>
            <a:spLocks noGrp="1"/>
          </p:cNvSpPr>
          <p:nvPr>
            <p:ph type="subTitle" idx="1"/>
          </p:nvPr>
        </p:nvSpPr>
        <p:spPr>
          <a:xfrm>
            <a:off x="473529" y="3376260"/>
            <a:ext cx="4395652" cy="1655762"/>
          </a:xfrm>
        </p:spPr>
        <p:txBody>
          <a:bodyPr/>
          <a:lstStyle>
            <a:lvl1pPr marL="0" indent="0" algn="l">
              <a:buNone/>
              <a:defRPr sz="1800">
                <a:latin typeface="Arial" panose="020B0604020202020204" pitchFamily="34" charset="0"/>
                <a:ea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4" name="Picture 13">
            <a:extLst>
              <a:ext uri="{FF2B5EF4-FFF2-40B4-BE49-F238E27FC236}">
                <a16:creationId xmlns:a16="http://schemas.microsoft.com/office/drawing/2014/main" id="{C1866FBA-F802-F746-8757-B5921717F19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929"/>
          <a:stretch/>
        </p:blipFill>
        <p:spPr>
          <a:xfrm>
            <a:off x="5046134" y="2667001"/>
            <a:ext cx="4095055" cy="4191000"/>
          </a:xfrm>
          <a:prstGeom prst="rect">
            <a:avLst/>
          </a:prstGeom>
        </p:spPr>
      </p:pic>
    </p:spTree>
    <p:extLst>
      <p:ext uri="{BB962C8B-B14F-4D97-AF65-F5344CB8AC3E}">
        <p14:creationId xmlns:p14="http://schemas.microsoft.com/office/powerpoint/2010/main" val="133601568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EA76A-1AF4-4140-8C3E-934CC9E698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223856" cy="5669280"/>
          </a:xfrm>
          <a:prstGeom prst="rect">
            <a:avLst/>
          </a:prstGeom>
        </p:spPr>
      </p:pic>
      <p:sp>
        <p:nvSpPr>
          <p:cNvPr id="11" name="Rectangle 10">
            <a:extLst>
              <a:ext uri="{FF2B5EF4-FFF2-40B4-BE49-F238E27FC236}">
                <a16:creationId xmlns:a16="http://schemas.microsoft.com/office/drawing/2014/main" id="{DA9BC9F1-8EAE-DE4A-88D6-F2172B729525}"/>
              </a:ext>
            </a:extLst>
          </p:cNvPr>
          <p:cNvSpPr/>
          <p:nvPr userDrawn="1"/>
        </p:nvSpPr>
        <p:spPr>
          <a:xfrm rot="10800000">
            <a:off x="3144883" y="0"/>
            <a:ext cx="6078974" cy="6858000"/>
          </a:xfrm>
          <a:prstGeom prst="rect">
            <a:avLst/>
          </a:prstGeom>
          <a:gradFill flip="none" rotWithShape="1">
            <a:gsLst>
              <a:gs pos="41000">
                <a:srgbClr val="F7FAFD">
                  <a:lumMod val="0"/>
                  <a:alpha val="0"/>
                </a:srgbClr>
              </a:gs>
              <a:gs pos="100000">
                <a:schemeClr val="bg1"/>
              </a:gs>
            </a:gsLst>
            <a:lin ang="135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itle 1"/>
          <p:cNvSpPr>
            <a:spLocks noGrp="1"/>
          </p:cNvSpPr>
          <p:nvPr>
            <p:ph type="title"/>
          </p:nvPr>
        </p:nvSpPr>
        <p:spPr>
          <a:xfrm>
            <a:off x="4465822" y="2497185"/>
            <a:ext cx="4368442" cy="2012859"/>
          </a:xfrm>
        </p:spPr>
        <p:txBody>
          <a:bodyPr anchor="b"/>
          <a:lstStyle>
            <a:lvl1pPr>
              <a:defRPr sz="45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Text Placeholder 2"/>
          <p:cNvSpPr>
            <a:spLocks noGrp="1"/>
          </p:cNvSpPr>
          <p:nvPr>
            <p:ph type="body" idx="1"/>
          </p:nvPr>
        </p:nvSpPr>
        <p:spPr>
          <a:xfrm>
            <a:off x="4465822" y="4585608"/>
            <a:ext cx="4368442" cy="930865"/>
          </a:xfrm>
        </p:spPr>
        <p:txBody>
          <a:bodyPr/>
          <a:lstStyle>
            <a:lvl1pPr marL="0" indent="0">
              <a:buNone/>
              <a:defRPr sz="1800">
                <a:solidFill>
                  <a:schemeClr val="tx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335EAC26-CDE1-AB4F-A258-F24A18F70CEA}"/>
              </a:ext>
            </a:extLst>
          </p:cNvPr>
          <p:cNvCxnSpPr>
            <a:cxnSpLocks/>
          </p:cNvCxnSpPr>
          <p:nvPr userDrawn="1"/>
        </p:nvCxnSpPr>
        <p:spPr>
          <a:xfrm>
            <a:off x="0" y="5663223"/>
            <a:ext cx="9223856" cy="0"/>
          </a:xfrm>
          <a:prstGeom prst="line">
            <a:avLst/>
          </a:prstGeom>
          <a:ln w="50800">
            <a:solidFill>
              <a:srgbClr val="E1192B"/>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48A8B3B-0336-D54F-B76F-8CA58636739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08421" y="5932637"/>
            <a:ext cx="4114800" cy="859677"/>
          </a:xfrm>
          <a:prstGeom prst="rect">
            <a:avLst/>
          </a:prstGeom>
        </p:spPr>
      </p:pic>
    </p:spTree>
    <p:extLst>
      <p:ext uri="{BB962C8B-B14F-4D97-AF65-F5344CB8AC3E}">
        <p14:creationId xmlns:p14="http://schemas.microsoft.com/office/powerpoint/2010/main" val="910352465"/>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Title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EA76A-1AF4-4140-8C3E-934CC9E698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669280"/>
          </a:xfrm>
          <a:prstGeom prst="rect">
            <a:avLst/>
          </a:prstGeom>
        </p:spPr>
      </p:pic>
      <p:sp>
        <p:nvSpPr>
          <p:cNvPr id="11" name="Rectangle 10">
            <a:extLst>
              <a:ext uri="{FF2B5EF4-FFF2-40B4-BE49-F238E27FC236}">
                <a16:creationId xmlns:a16="http://schemas.microsoft.com/office/drawing/2014/main" id="{DA9BC9F1-8EAE-DE4A-88D6-F2172B729525}"/>
              </a:ext>
            </a:extLst>
          </p:cNvPr>
          <p:cNvSpPr/>
          <p:nvPr userDrawn="1"/>
        </p:nvSpPr>
        <p:spPr>
          <a:xfrm>
            <a:off x="0" y="0"/>
            <a:ext cx="6276561" cy="6858000"/>
          </a:xfrm>
          <a:prstGeom prst="rect">
            <a:avLst/>
          </a:prstGeom>
          <a:gradFill flip="none" rotWithShape="1">
            <a:gsLst>
              <a:gs pos="41000">
                <a:srgbClr val="F7FAFD">
                  <a:lumMod val="0"/>
                  <a:alpha val="0"/>
                </a:srgbClr>
              </a:gs>
              <a:gs pos="100000">
                <a:schemeClr val="bg1"/>
              </a:gs>
            </a:gsLst>
            <a:lin ang="78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itle 1"/>
          <p:cNvSpPr>
            <a:spLocks noGrp="1"/>
          </p:cNvSpPr>
          <p:nvPr>
            <p:ph type="title"/>
          </p:nvPr>
        </p:nvSpPr>
        <p:spPr>
          <a:xfrm>
            <a:off x="224200" y="2497185"/>
            <a:ext cx="4368442" cy="2012859"/>
          </a:xfrm>
        </p:spPr>
        <p:txBody>
          <a:bodyPr anchor="b"/>
          <a:lstStyle>
            <a:lvl1pPr>
              <a:defRPr sz="45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Text Placeholder 2"/>
          <p:cNvSpPr>
            <a:spLocks noGrp="1"/>
          </p:cNvSpPr>
          <p:nvPr>
            <p:ph type="body" idx="1"/>
          </p:nvPr>
        </p:nvSpPr>
        <p:spPr>
          <a:xfrm>
            <a:off x="224200" y="4585608"/>
            <a:ext cx="4368442" cy="930865"/>
          </a:xfrm>
        </p:spPr>
        <p:txBody>
          <a:bodyPr/>
          <a:lstStyle>
            <a:lvl1pPr marL="0" indent="0">
              <a:buNone/>
              <a:defRPr sz="1800">
                <a:solidFill>
                  <a:schemeClr val="tx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335EAC26-CDE1-AB4F-A258-F24A18F70CEA}"/>
              </a:ext>
            </a:extLst>
          </p:cNvPr>
          <p:cNvCxnSpPr>
            <a:cxnSpLocks/>
          </p:cNvCxnSpPr>
          <p:nvPr userDrawn="1"/>
        </p:nvCxnSpPr>
        <p:spPr>
          <a:xfrm>
            <a:off x="0" y="5663223"/>
            <a:ext cx="9223856" cy="0"/>
          </a:xfrm>
          <a:prstGeom prst="line">
            <a:avLst/>
          </a:prstGeom>
          <a:ln w="50800">
            <a:solidFill>
              <a:srgbClr val="E1192B"/>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48A8B3B-0336-D54F-B76F-8CA58636739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08421" y="5932637"/>
            <a:ext cx="4114800" cy="859677"/>
          </a:xfrm>
          <a:prstGeom prst="rect">
            <a:avLst/>
          </a:prstGeom>
        </p:spPr>
      </p:pic>
    </p:spTree>
    <p:extLst>
      <p:ext uri="{BB962C8B-B14F-4D97-AF65-F5344CB8AC3E}">
        <p14:creationId xmlns:p14="http://schemas.microsoft.com/office/powerpoint/2010/main" val="379637528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851832"/>
            <a:ext cx="2949178" cy="1600200"/>
          </a:xfrm>
        </p:spPr>
        <p:txBody>
          <a:bodyPr anchor="b"/>
          <a:lstStyle>
            <a:lvl1pPr>
              <a:defRPr sz="3200">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887391" y="1382058"/>
            <a:ext cx="4629150" cy="4873625"/>
          </a:xfrm>
        </p:spPr>
        <p:txBody>
          <a:bodyPr/>
          <a:lstStyle>
            <a:lvl1pPr>
              <a:defRPr sz="3200">
                <a:latin typeface="+mn-lt"/>
                <a:ea typeface="Lato" panose="020F0502020204030203" pitchFamily="34" charset="0"/>
                <a:cs typeface="Lato" panose="020F0502020204030203" pitchFamily="34" charset="0"/>
              </a:defRPr>
            </a:lvl1pPr>
            <a:lvl2pPr>
              <a:defRPr sz="2800">
                <a:latin typeface="+mn-lt"/>
                <a:ea typeface="Lato" panose="020F0502020204030203" pitchFamily="34" charset="0"/>
                <a:cs typeface="Lato" panose="020F0502020204030203" pitchFamily="34" charset="0"/>
              </a:defRPr>
            </a:lvl2pPr>
            <a:lvl3pPr>
              <a:defRPr sz="2400">
                <a:latin typeface="+mn-lt"/>
                <a:ea typeface="Lato" panose="020F0502020204030203" pitchFamily="34" charset="0"/>
                <a:cs typeface="Lato" panose="020F0502020204030203" pitchFamily="34" charset="0"/>
              </a:defRPr>
            </a:lvl3pPr>
            <a:lvl4pPr>
              <a:defRPr sz="2000">
                <a:latin typeface="+mn-lt"/>
                <a:ea typeface="Lato" panose="020F0502020204030203" pitchFamily="34" charset="0"/>
                <a:cs typeface="Lato" panose="020F0502020204030203" pitchFamily="34" charset="0"/>
              </a:defRPr>
            </a:lvl4pPr>
            <a:lvl5pPr>
              <a:defRPr sz="2000">
                <a:latin typeface="+mn-lt"/>
                <a:ea typeface="Lato" panose="020F0502020204030203" pitchFamily="34" charset="0"/>
                <a:cs typeface="Lato" panose="020F0502020204030203"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452032"/>
            <a:ext cx="2949178" cy="3811588"/>
          </a:xfrm>
        </p:spPr>
        <p:txBody>
          <a:bodyPr/>
          <a:lstStyle>
            <a:lvl1pPr marL="0" indent="0">
              <a:buNone/>
              <a:defRPr sz="1600">
                <a:latin typeface="+mn-lt"/>
                <a:ea typeface="Lato Medium" panose="020F0502020204030203" pitchFamily="34" charset="0"/>
                <a:cs typeface="Lato Medium"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7140251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0_Title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EA76A-1AF4-4140-8C3E-934CC9E698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669280"/>
          </a:xfrm>
          <a:prstGeom prst="rect">
            <a:avLst/>
          </a:prstGeom>
        </p:spPr>
      </p:pic>
      <p:sp>
        <p:nvSpPr>
          <p:cNvPr id="11" name="Rectangle 10">
            <a:extLst>
              <a:ext uri="{FF2B5EF4-FFF2-40B4-BE49-F238E27FC236}">
                <a16:creationId xmlns:a16="http://schemas.microsoft.com/office/drawing/2014/main" id="{DA9BC9F1-8EAE-DE4A-88D6-F2172B729525}"/>
              </a:ext>
            </a:extLst>
          </p:cNvPr>
          <p:cNvSpPr/>
          <p:nvPr userDrawn="1"/>
        </p:nvSpPr>
        <p:spPr>
          <a:xfrm>
            <a:off x="0" y="0"/>
            <a:ext cx="6276561" cy="6858000"/>
          </a:xfrm>
          <a:prstGeom prst="rect">
            <a:avLst/>
          </a:prstGeom>
          <a:gradFill flip="none" rotWithShape="1">
            <a:gsLst>
              <a:gs pos="41000">
                <a:srgbClr val="F7FAFD">
                  <a:lumMod val="0"/>
                  <a:alpha val="0"/>
                </a:srgbClr>
              </a:gs>
              <a:gs pos="100000">
                <a:schemeClr val="bg1"/>
              </a:gs>
            </a:gsLst>
            <a:lin ang="78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8" name="Title 1"/>
          <p:cNvSpPr>
            <a:spLocks noGrp="1"/>
          </p:cNvSpPr>
          <p:nvPr>
            <p:ph type="title"/>
          </p:nvPr>
        </p:nvSpPr>
        <p:spPr>
          <a:xfrm>
            <a:off x="224200" y="2497185"/>
            <a:ext cx="4368442" cy="2012859"/>
          </a:xfrm>
        </p:spPr>
        <p:txBody>
          <a:bodyPr anchor="b"/>
          <a:lstStyle>
            <a:lvl1pPr>
              <a:defRPr sz="45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Text Placeholder 2"/>
          <p:cNvSpPr>
            <a:spLocks noGrp="1"/>
          </p:cNvSpPr>
          <p:nvPr>
            <p:ph type="body" idx="1"/>
          </p:nvPr>
        </p:nvSpPr>
        <p:spPr>
          <a:xfrm>
            <a:off x="224200" y="4585608"/>
            <a:ext cx="4368442" cy="930865"/>
          </a:xfrm>
        </p:spPr>
        <p:txBody>
          <a:bodyPr/>
          <a:lstStyle>
            <a:lvl1pPr marL="0" indent="0">
              <a:buNone/>
              <a:defRPr sz="1800">
                <a:solidFill>
                  <a:schemeClr val="tx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335EAC26-CDE1-AB4F-A258-F24A18F70CEA}"/>
              </a:ext>
            </a:extLst>
          </p:cNvPr>
          <p:cNvCxnSpPr>
            <a:cxnSpLocks/>
          </p:cNvCxnSpPr>
          <p:nvPr userDrawn="1"/>
        </p:nvCxnSpPr>
        <p:spPr>
          <a:xfrm>
            <a:off x="0" y="5663223"/>
            <a:ext cx="9223856" cy="0"/>
          </a:xfrm>
          <a:prstGeom prst="line">
            <a:avLst/>
          </a:prstGeom>
          <a:ln w="50800">
            <a:solidFill>
              <a:srgbClr val="E1192B"/>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48A8B3B-0336-D54F-B76F-8CA58636739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08421" y="5932637"/>
            <a:ext cx="4114800" cy="859677"/>
          </a:xfrm>
          <a:prstGeom prst="rect">
            <a:avLst/>
          </a:prstGeom>
        </p:spPr>
      </p:pic>
    </p:spTree>
    <p:extLst>
      <p:ext uri="{BB962C8B-B14F-4D97-AF65-F5344CB8AC3E}">
        <p14:creationId xmlns:p14="http://schemas.microsoft.com/office/powerpoint/2010/main" val="1827222923"/>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TitleSlide">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90211E0-FDC4-9F4C-96FE-11E0091E28F1}"/>
              </a:ext>
            </a:extLst>
          </p:cNvPr>
          <p:cNvSpPr/>
          <p:nvPr userDrawn="1"/>
        </p:nvSpPr>
        <p:spPr>
          <a:xfrm>
            <a:off x="0" y="5669280"/>
            <a:ext cx="9223856" cy="11887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50" dirty="0"/>
              <a:t> </a:t>
            </a:r>
          </a:p>
        </p:txBody>
      </p:sp>
      <p:pic>
        <p:nvPicPr>
          <p:cNvPr id="4" name="Picture 3">
            <a:extLst>
              <a:ext uri="{FF2B5EF4-FFF2-40B4-BE49-F238E27FC236}">
                <a16:creationId xmlns:a16="http://schemas.microsoft.com/office/drawing/2014/main" id="{4642DB3A-8C8B-D249-887B-53F4C2EBF7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223856" cy="6858000"/>
          </a:xfrm>
          <a:prstGeom prst="rect">
            <a:avLst/>
          </a:prstGeom>
        </p:spPr>
      </p:pic>
      <p:sp>
        <p:nvSpPr>
          <p:cNvPr id="11" name="Rectangle 10">
            <a:extLst>
              <a:ext uri="{FF2B5EF4-FFF2-40B4-BE49-F238E27FC236}">
                <a16:creationId xmlns:a16="http://schemas.microsoft.com/office/drawing/2014/main" id="{DA9BC9F1-8EAE-DE4A-88D6-F2172B729525}"/>
              </a:ext>
            </a:extLst>
          </p:cNvPr>
          <p:cNvSpPr/>
          <p:nvPr userDrawn="1"/>
        </p:nvSpPr>
        <p:spPr>
          <a:xfrm rot="10800000">
            <a:off x="309736" y="0"/>
            <a:ext cx="8914120" cy="6858000"/>
          </a:xfrm>
          <a:prstGeom prst="rect">
            <a:avLst/>
          </a:prstGeom>
          <a:gradFill flip="none" rotWithShape="1">
            <a:gsLst>
              <a:gs pos="42000">
                <a:srgbClr val="F7FAFD">
                  <a:lumMod val="0"/>
                  <a:alpha val="0"/>
                </a:srgbClr>
              </a:gs>
              <a:gs pos="100000">
                <a:schemeClr val="bg1"/>
              </a:gs>
            </a:gsLst>
            <a:lin ang="120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8" name="Title 1"/>
          <p:cNvSpPr>
            <a:spLocks noGrp="1"/>
          </p:cNvSpPr>
          <p:nvPr>
            <p:ph type="title"/>
          </p:nvPr>
        </p:nvSpPr>
        <p:spPr>
          <a:xfrm>
            <a:off x="4876038" y="621793"/>
            <a:ext cx="3958226" cy="3274297"/>
          </a:xfrm>
        </p:spPr>
        <p:txBody>
          <a:bodyPr anchor="b"/>
          <a:lstStyle>
            <a:lvl1pPr>
              <a:defRPr sz="45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Text Placeholder 2"/>
          <p:cNvSpPr>
            <a:spLocks noGrp="1"/>
          </p:cNvSpPr>
          <p:nvPr>
            <p:ph type="body" idx="1"/>
          </p:nvPr>
        </p:nvSpPr>
        <p:spPr>
          <a:xfrm>
            <a:off x="4876038" y="3971654"/>
            <a:ext cx="3958226" cy="930865"/>
          </a:xfrm>
        </p:spPr>
        <p:txBody>
          <a:bodyPr/>
          <a:lstStyle>
            <a:lvl1pPr marL="0" indent="0">
              <a:buNone/>
              <a:defRPr sz="1800">
                <a:solidFill>
                  <a:schemeClr val="tx1"/>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48553363"/>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807E9-BC24-DF49-A821-15DAA44126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00" y="-1"/>
            <a:ext cx="4627789" cy="6857993"/>
          </a:xfrm>
          <a:prstGeom prst="rect">
            <a:avLst/>
          </a:prstGeom>
        </p:spPr>
      </p:pic>
      <p:sp>
        <p:nvSpPr>
          <p:cNvPr id="11" name="Title 1"/>
          <p:cNvSpPr>
            <a:spLocks noGrp="1"/>
          </p:cNvSpPr>
          <p:nvPr>
            <p:ph type="title" hasCustomPrompt="1"/>
          </p:nvPr>
        </p:nvSpPr>
        <p:spPr>
          <a:xfrm>
            <a:off x="628650" y="365126"/>
            <a:ext cx="3708400" cy="476846"/>
          </a:xfrm>
        </p:spPr>
        <p:txBody>
          <a:bodyPr>
            <a:normAutofit/>
          </a:bodyPr>
          <a:lstStyle>
            <a:lvl1pPr>
              <a:defRPr sz="24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dirty="0"/>
              <a:t>Table of Contents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51" y="6397396"/>
            <a:ext cx="2016578" cy="240173"/>
          </a:xfrm>
          <a:prstGeom prst="rect">
            <a:avLst/>
          </a:prstGeom>
        </p:spPr>
      </p:pic>
      <p:cxnSp>
        <p:nvCxnSpPr>
          <p:cNvPr id="16" name="Straight Connector 15"/>
          <p:cNvCxnSpPr/>
          <p:nvPr userDrawn="1"/>
        </p:nvCxnSpPr>
        <p:spPr>
          <a:xfrm>
            <a:off x="628650" y="878184"/>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E3CB1F5E-6267-B140-A990-BAD0B865B8E6}"/>
              </a:ext>
            </a:extLst>
          </p:cNvPr>
          <p:cNvSpPr>
            <a:spLocks noGrp="1"/>
          </p:cNvSpPr>
          <p:nvPr>
            <p:ph sz="half" idx="11"/>
          </p:nvPr>
        </p:nvSpPr>
        <p:spPr>
          <a:xfrm>
            <a:off x="628650" y="1023045"/>
            <a:ext cx="3708399" cy="5153883"/>
          </a:xfrm>
        </p:spPr>
        <p:txBody>
          <a:bodyPr/>
          <a:lstStyle>
            <a:lvl1pPr marL="171450" indent="-171450">
              <a:buClr>
                <a:srgbClr val="E1192B"/>
              </a:buClr>
              <a:buFont typeface="System Font Regular"/>
              <a:buChar char="»"/>
              <a:defRPr sz="18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sz="15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Real Text Pro" charset="0"/>
                <a:ea typeface="Real Text Pro" charset="0"/>
                <a:cs typeface="Real Text Pro" charset="0"/>
              </a:defRPr>
            </a:lvl3pPr>
            <a:lvl4pPr>
              <a:buClr>
                <a:srgbClr val="E1192B"/>
              </a:buCl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05601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8_Two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41FCB-AAA3-C247-8E74-B79C5ED215C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2" name="Rectangle 1">
            <a:extLst>
              <a:ext uri="{FF2B5EF4-FFF2-40B4-BE49-F238E27FC236}">
                <a16:creationId xmlns:a16="http://schemas.microsoft.com/office/drawing/2014/main" id="{0DDE32AB-75AE-F946-9442-E4B62ADFCBEF}"/>
              </a:ext>
            </a:extLst>
          </p:cNvPr>
          <p:cNvSpPr/>
          <p:nvPr userDrawn="1"/>
        </p:nvSpPr>
        <p:spPr>
          <a:xfrm>
            <a:off x="563578" y="0"/>
            <a:ext cx="3773471"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itle 1"/>
          <p:cNvSpPr>
            <a:spLocks noGrp="1"/>
          </p:cNvSpPr>
          <p:nvPr>
            <p:ph type="title" hasCustomPrompt="1"/>
          </p:nvPr>
        </p:nvSpPr>
        <p:spPr>
          <a:xfrm>
            <a:off x="824696" y="434576"/>
            <a:ext cx="3246699" cy="476846"/>
          </a:xfrm>
        </p:spPr>
        <p:txBody>
          <a:bodyPr>
            <a:normAutofit/>
          </a:bodyPr>
          <a:lstStyle>
            <a:lvl1pPr>
              <a:defRPr sz="24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dirty="0"/>
              <a:t>Table of Contents</a:t>
            </a:r>
          </a:p>
        </p:txBody>
      </p:sp>
      <p:cxnSp>
        <p:nvCxnSpPr>
          <p:cNvPr id="16" name="Straight Connector 15"/>
          <p:cNvCxnSpPr>
            <a:cxnSpLocks/>
          </p:cNvCxnSpPr>
          <p:nvPr userDrawn="1"/>
        </p:nvCxnSpPr>
        <p:spPr>
          <a:xfrm>
            <a:off x="824696" y="947634"/>
            <a:ext cx="324669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E3CB1F5E-6267-B140-A990-BAD0B865B8E6}"/>
              </a:ext>
            </a:extLst>
          </p:cNvPr>
          <p:cNvSpPr>
            <a:spLocks noGrp="1"/>
          </p:cNvSpPr>
          <p:nvPr>
            <p:ph sz="half" idx="11"/>
          </p:nvPr>
        </p:nvSpPr>
        <p:spPr>
          <a:xfrm>
            <a:off x="824696" y="1092495"/>
            <a:ext cx="3246699" cy="5153883"/>
          </a:xfrm>
        </p:spPr>
        <p:txBody>
          <a:bodyPr/>
          <a:lstStyle>
            <a:lvl1pPr marL="171450" indent="-171450">
              <a:buClr>
                <a:srgbClr val="E1192B"/>
              </a:buClr>
              <a:buFont typeface="System Font Regular"/>
              <a:buChar char="»"/>
              <a:defRPr sz="18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sz="15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Real Text Pro" charset="0"/>
                <a:ea typeface="Real Text Pro" charset="0"/>
                <a:cs typeface="Real Text Pro" charset="0"/>
              </a:defRPr>
            </a:lvl3pPr>
            <a:lvl4pPr>
              <a:buClr>
                <a:srgbClr val="E1192B"/>
              </a:buCl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4467032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9_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9064F6-EE97-8147-B0AC-84B3222718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6858001"/>
          </a:xfrm>
          <a:prstGeom prst="rect">
            <a:avLst/>
          </a:prstGeom>
        </p:spPr>
      </p:pic>
      <p:sp>
        <p:nvSpPr>
          <p:cNvPr id="2" name="Rectangle 1">
            <a:extLst>
              <a:ext uri="{FF2B5EF4-FFF2-40B4-BE49-F238E27FC236}">
                <a16:creationId xmlns:a16="http://schemas.microsoft.com/office/drawing/2014/main" id="{0DDE32AB-75AE-F946-9442-E4B62ADFCBEF}"/>
              </a:ext>
            </a:extLst>
          </p:cNvPr>
          <p:cNvSpPr/>
          <p:nvPr userDrawn="1"/>
        </p:nvSpPr>
        <p:spPr>
          <a:xfrm>
            <a:off x="5370529" y="0"/>
            <a:ext cx="3773471"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itle 1"/>
          <p:cNvSpPr>
            <a:spLocks noGrp="1"/>
          </p:cNvSpPr>
          <p:nvPr>
            <p:ph type="title" hasCustomPrompt="1"/>
          </p:nvPr>
        </p:nvSpPr>
        <p:spPr>
          <a:xfrm>
            <a:off x="5631647" y="434576"/>
            <a:ext cx="3246699" cy="476846"/>
          </a:xfrm>
        </p:spPr>
        <p:txBody>
          <a:bodyPr>
            <a:normAutofit/>
          </a:bodyPr>
          <a:lstStyle>
            <a:lvl1pPr>
              <a:defRPr sz="24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dirty="0"/>
              <a:t>Table of Contents</a:t>
            </a:r>
          </a:p>
        </p:txBody>
      </p:sp>
      <p:cxnSp>
        <p:nvCxnSpPr>
          <p:cNvPr id="16" name="Straight Connector 15"/>
          <p:cNvCxnSpPr>
            <a:cxnSpLocks/>
          </p:cNvCxnSpPr>
          <p:nvPr userDrawn="1"/>
        </p:nvCxnSpPr>
        <p:spPr>
          <a:xfrm>
            <a:off x="5631647" y="947634"/>
            <a:ext cx="324669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E3CB1F5E-6267-B140-A990-BAD0B865B8E6}"/>
              </a:ext>
            </a:extLst>
          </p:cNvPr>
          <p:cNvSpPr>
            <a:spLocks noGrp="1"/>
          </p:cNvSpPr>
          <p:nvPr>
            <p:ph sz="half" idx="11"/>
          </p:nvPr>
        </p:nvSpPr>
        <p:spPr>
          <a:xfrm>
            <a:off x="5631647" y="1092495"/>
            <a:ext cx="3246699" cy="5153883"/>
          </a:xfrm>
        </p:spPr>
        <p:txBody>
          <a:bodyPr/>
          <a:lstStyle>
            <a:lvl1pPr marL="171450" indent="-171450">
              <a:buClr>
                <a:srgbClr val="E1192B"/>
              </a:buClr>
              <a:buFont typeface="System Font Regular"/>
              <a:buChar char="»"/>
              <a:defRPr sz="18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sz="15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Real Text Pro" charset="0"/>
                <a:ea typeface="Real Text Pro" charset="0"/>
                <a:cs typeface="Real Text Pro" charset="0"/>
              </a:defRPr>
            </a:lvl3pPr>
            <a:lvl4pPr>
              <a:buClr>
                <a:srgbClr val="E1192B"/>
              </a:buCl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362882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1_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12AA23-6F2B-2648-9B2A-7D1277EDA89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29"/>
          <a:stretch/>
        </p:blipFill>
        <p:spPr>
          <a:xfrm>
            <a:off x="380797" y="-1"/>
            <a:ext cx="8763204" cy="6857999"/>
          </a:xfrm>
          <a:prstGeom prst="rect">
            <a:avLst/>
          </a:prstGeom>
        </p:spPr>
      </p:pic>
      <p:sp>
        <p:nvSpPr>
          <p:cNvPr id="8" name="Rectangle 7"/>
          <p:cNvSpPr/>
          <p:nvPr userDrawn="1"/>
        </p:nvSpPr>
        <p:spPr>
          <a:xfrm>
            <a:off x="0" y="0"/>
            <a:ext cx="5147630" cy="6858000"/>
          </a:xfrm>
          <a:prstGeom prst="rect">
            <a:avLst/>
          </a:prstGeom>
          <a:gradFill flip="none" rotWithShape="1">
            <a:gsLst>
              <a:gs pos="1000">
                <a:srgbClr val="F7FAFD">
                  <a:alpha val="0"/>
                  <a:lumMod val="0"/>
                </a:srgbClr>
              </a:gs>
              <a:gs pos="66000">
                <a:schemeClr val="tx1"/>
              </a:gs>
            </a:gsLst>
            <a:lin ang="108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11" name="Picture 10">
            <a:extLst>
              <a:ext uri="{FF2B5EF4-FFF2-40B4-BE49-F238E27FC236}">
                <a16:creationId xmlns:a16="http://schemas.microsoft.com/office/drawing/2014/main" id="{ABE1D50F-A9F9-9744-825D-6E0C5891101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953578" y="5680617"/>
            <a:ext cx="809625" cy="830792"/>
          </a:xfrm>
          <a:prstGeom prst="rect">
            <a:avLst/>
          </a:prstGeom>
        </p:spPr>
      </p:pic>
      <p:sp>
        <p:nvSpPr>
          <p:cNvPr id="18" name="Rectangle 17">
            <a:extLst>
              <a:ext uri="{FF2B5EF4-FFF2-40B4-BE49-F238E27FC236}">
                <a16:creationId xmlns:a16="http://schemas.microsoft.com/office/drawing/2014/main" id="{5BA7092D-7C54-8247-B16C-C40DD75EC93C}"/>
              </a:ext>
            </a:extLst>
          </p:cNvPr>
          <p:cNvSpPr/>
          <p:nvPr userDrawn="1"/>
        </p:nvSpPr>
        <p:spPr>
          <a:xfrm>
            <a:off x="0" y="0"/>
            <a:ext cx="37734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a:extLst>
              <a:ext uri="{FF2B5EF4-FFF2-40B4-BE49-F238E27FC236}">
                <a16:creationId xmlns:a16="http://schemas.microsoft.com/office/drawing/2014/main" id="{AE115AA5-8252-C84B-ACA6-36B13C91780E}"/>
              </a:ext>
            </a:extLst>
          </p:cNvPr>
          <p:cNvSpPr>
            <a:spLocks noGrp="1"/>
          </p:cNvSpPr>
          <p:nvPr>
            <p:ph type="title" hasCustomPrompt="1"/>
          </p:nvPr>
        </p:nvSpPr>
        <p:spPr>
          <a:xfrm>
            <a:off x="261117" y="434576"/>
            <a:ext cx="3246699" cy="476846"/>
          </a:xfrm>
        </p:spPr>
        <p:txBody>
          <a:bodyPr>
            <a:normAutofit/>
          </a:bodyPr>
          <a:lstStyle>
            <a:lvl1pPr>
              <a:defRPr sz="24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dirty="0"/>
              <a:t>Table of Contents</a:t>
            </a:r>
          </a:p>
        </p:txBody>
      </p:sp>
      <p:cxnSp>
        <p:nvCxnSpPr>
          <p:cNvPr id="20" name="Straight Connector 19">
            <a:extLst>
              <a:ext uri="{FF2B5EF4-FFF2-40B4-BE49-F238E27FC236}">
                <a16:creationId xmlns:a16="http://schemas.microsoft.com/office/drawing/2014/main" id="{333DEDF3-F8D8-874E-82AB-7F1D840A6D0A}"/>
              </a:ext>
            </a:extLst>
          </p:cNvPr>
          <p:cNvCxnSpPr>
            <a:cxnSpLocks/>
          </p:cNvCxnSpPr>
          <p:nvPr userDrawn="1"/>
        </p:nvCxnSpPr>
        <p:spPr>
          <a:xfrm>
            <a:off x="261117" y="947634"/>
            <a:ext cx="324669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C8C37B41-F7B8-9944-973B-E3ACEC45A0D1}"/>
              </a:ext>
            </a:extLst>
          </p:cNvPr>
          <p:cNvSpPr>
            <a:spLocks noGrp="1"/>
          </p:cNvSpPr>
          <p:nvPr>
            <p:ph sz="half" idx="11"/>
          </p:nvPr>
        </p:nvSpPr>
        <p:spPr>
          <a:xfrm>
            <a:off x="261117" y="1092495"/>
            <a:ext cx="3246699" cy="5153883"/>
          </a:xfrm>
        </p:spPr>
        <p:txBody>
          <a:bodyPr/>
          <a:lstStyle>
            <a:lvl1pPr marL="171450" indent="-171450">
              <a:buClr>
                <a:srgbClr val="E1192B"/>
              </a:buClr>
              <a:buFont typeface="System Font Regular"/>
              <a:buChar char="»"/>
              <a:defRPr sz="18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sz="15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Real Text Pro" charset="0"/>
                <a:ea typeface="Real Text Pro" charset="0"/>
                <a:cs typeface="Real Text Pro" charset="0"/>
              </a:defRPr>
            </a:lvl3pPr>
            <a:lvl4pPr>
              <a:buClr>
                <a:srgbClr val="E1192B"/>
              </a:buCl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927675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1"/>
          <p:cNvSpPr>
            <a:spLocks noGrp="1"/>
          </p:cNvSpPr>
          <p:nvPr>
            <p:ph type="title"/>
          </p:nvPr>
        </p:nvSpPr>
        <p:spPr>
          <a:xfrm>
            <a:off x="628650" y="615634"/>
            <a:ext cx="7886700" cy="673403"/>
          </a:xfrm>
        </p:spPr>
        <p:txBody>
          <a:bodyPr/>
          <a:lstStyle>
            <a:lvl1pPr>
              <a:defRPr>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6" name="Straight Connector 5"/>
          <p:cNvCxnSpPr/>
          <p:nvPr userDrawn="1"/>
        </p:nvCxnSpPr>
        <p:spPr>
          <a:xfrm>
            <a:off x="628650"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sp>
        <p:nvSpPr>
          <p:cNvPr id="10" name="Content Placeholder 2">
            <a:extLst>
              <a:ext uri="{FF2B5EF4-FFF2-40B4-BE49-F238E27FC236}">
                <a16:creationId xmlns:a16="http://schemas.microsoft.com/office/drawing/2014/main" id="{8E6F8B0D-C987-0946-B38A-5A89E3D3D034}"/>
              </a:ext>
            </a:extLst>
          </p:cNvPr>
          <p:cNvSpPr>
            <a:spLocks noGrp="1"/>
          </p:cNvSpPr>
          <p:nvPr>
            <p:ph sz="half" idx="11" hasCustomPrompt="1"/>
          </p:nvPr>
        </p:nvSpPr>
        <p:spPr>
          <a:xfrm>
            <a:off x="628650" y="2353901"/>
            <a:ext cx="7886700" cy="3766241"/>
          </a:xfrm>
        </p:spPr>
        <p:txBody>
          <a:bodyPr/>
          <a:lstStyle>
            <a:lvl1pPr marL="171450" indent="-171450">
              <a:buClr>
                <a:srgbClr val="E1192B"/>
              </a:buClr>
              <a:buFont typeface="System Font Regular"/>
              <a:buChar char="&gt;"/>
              <a:defRPr sz="18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sz="15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sz="1350">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sz="1200">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sz="1200">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 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AA985243-3FC2-BC4B-B12F-AF1491CC7F80}"/>
              </a:ext>
            </a:extLst>
          </p:cNvPr>
          <p:cNvSpPr>
            <a:spLocks noGrp="1"/>
          </p:cNvSpPr>
          <p:nvPr>
            <p:ph sz="half" idx="12"/>
          </p:nvPr>
        </p:nvSpPr>
        <p:spPr>
          <a:xfrm>
            <a:off x="628650" y="1480635"/>
            <a:ext cx="7886700" cy="529232"/>
          </a:xfrm>
        </p:spPr>
        <p:txBody>
          <a:bodyPr>
            <a:noAutofit/>
          </a:bodyPr>
          <a:lstStyle>
            <a:lvl1pPr marL="0" indent="0">
              <a:buClr>
                <a:srgbClr val="E1192B"/>
              </a:buClr>
              <a:buFont typeface="System Font Regular"/>
              <a:buNone/>
              <a:defRPr sz="21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342900" indent="0">
              <a:buClr>
                <a:srgbClr val="E1192B"/>
              </a:buClr>
              <a:buFont typeface="System Font Regular"/>
              <a:buNone/>
              <a:defRPr>
                <a:solidFill>
                  <a:schemeClr val="tx1"/>
                </a:solidFill>
                <a:latin typeface="Real Text Pro" charset="0"/>
                <a:ea typeface="Real Text Pro" charset="0"/>
                <a:cs typeface="Real Text Pro" charset="0"/>
              </a:defRPr>
            </a:lvl2pPr>
            <a:lvl3pPr marL="857250" indent="-171450">
              <a:buClr>
                <a:srgbClr val="E1192B"/>
              </a:buClr>
              <a:buFont typeface="System Font Regular"/>
              <a:buChar char="‣"/>
              <a:defRPr>
                <a:solidFill>
                  <a:schemeClr val="tx1"/>
                </a:solidFill>
                <a:latin typeface="Real Text Pro" charset="0"/>
                <a:ea typeface="Real Text Pro" charset="0"/>
                <a:cs typeface="Real Text Pro" charset="0"/>
              </a:defRPr>
            </a:lvl3pPr>
            <a:lvl4pPr>
              <a:buClr>
                <a:srgbClr val="E1192B"/>
              </a:buCl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p:txBody>
      </p:sp>
    </p:spTree>
    <p:extLst>
      <p:ext uri="{BB962C8B-B14F-4D97-AF65-F5344CB8AC3E}">
        <p14:creationId xmlns:p14="http://schemas.microsoft.com/office/powerpoint/2010/main" val="3353643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sp>
        <p:nvSpPr>
          <p:cNvPr id="14" name="Title 1">
            <a:extLst>
              <a:ext uri="{FF2B5EF4-FFF2-40B4-BE49-F238E27FC236}">
                <a16:creationId xmlns:a16="http://schemas.microsoft.com/office/drawing/2014/main" id="{97194397-0112-424C-A50A-07159FFC37FB}"/>
              </a:ext>
            </a:extLst>
          </p:cNvPr>
          <p:cNvSpPr>
            <a:spLocks noGrp="1"/>
          </p:cNvSpPr>
          <p:nvPr>
            <p:ph type="title"/>
          </p:nvPr>
        </p:nvSpPr>
        <p:spPr>
          <a:xfrm>
            <a:off x="628650" y="615634"/>
            <a:ext cx="7886700" cy="673403"/>
          </a:xfrm>
        </p:spPr>
        <p:txBody>
          <a:bodyPr/>
          <a:lstStyle>
            <a:lvl1pPr>
              <a:defRPr>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F1C913E7-C243-DC49-BA1B-A0EEF16BF0F3}"/>
              </a:ext>
            </a:extLst>
          </p:cNvPr>
          <p:cNvCxnSpPr/>
          <p:nvPr userDrawn="1"/>
        </p:nvCxnSpPr>
        <p:spPr>
          <a:xfrm>
            <a:off x="628650"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C06B6791-BBF0-3C42-B81E-3EFD07FD1591}"/>
              </a:ext>
            </a:extLst>
          </p:cNvPr>
          <p:cNvSpPr>
            <a:spLocks noGrp="1"/>
          </p:cNvSpPr>
          <p:nvPr>
            <p:ph sz="half" idx="11" hasCustomPrompt="1"/>
          </p:nvPr>
        </p:nvSpPr>
        <p:spPr>
          <a:xfrm>
            <a:off x="628650" y="2353901"/>
            <a:ext cx="7886700" cy="3766241"/>
          </a:xfrm>
        </p:spPr>
        <p:txBody>
          <a:bodyPr/>
          <a:lstStyle>
            <a:lvl1pPr marL="171450" indent="-171450">
              <a:buClr>
                <a:srgbClr val="E1192B"/>
              </a:buClr>
              <a:buFont typeface="System Font Regular"/>
              <a:buChar char="&gt;"/>
              <a:defRPr sz="18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sz="15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sz="1350">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sz="1200">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sz="1200">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 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4A0B3E8D-DAC9-AF46-9DFA-CB5501A5FC44}"/>
              </a:ext>
            </a:extLst>
          </p:cNvPr>
          <p:cNvSpPr>
            <a:spLocks noGrp="1"/>
          </p:cNvSpPr>
          <p:nvPr>
            <p:ph sz="half" idx="12"/>
          </p:nvPr>
        </p:nvSpPr>
        <p:spPr>
          <a:xfrm>
            <a:off x="628650" y="1480635"/>
            <a:ext cx="7886700" cy="529232"/>
          </a:xfrm>
        </p:spPr>
        <p:txBody>
          <a:bodyPr>
            <a:noAutofit/>
          </a:bodyPr>
          <a:lstStyle>
            <a:lvl1pPr marL="0" indent="0">
              <a:buClr>
                <a:srgbClr val="E1192B"/>
              </a:buClr>
              <a:buFont typeface="System Font Regular"/>
              <a:buNone/>
              <a:defRPr sz="21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342900" indent="0">
              <a:buClr>
                <a:srgbClr val="E1192B"/>
              </a:buClr>
              <a:buFont typeface="System Font Regular"/>
              <a:buNone/>
              <a:defRPr>
                <a:solidFill>
                  <a:schemeClr val="tx1"/>
                </a:solidFill>
                <a:latin typeface="Real Text Pro" charset="0"/>
                <a:ea typeface="Real Text Pro" charset="0"/>
                <a:cs typeface="Real Text Pro" charset="0"/>
              </a:defRPr>
            </a:lvl2pPr>
            <a:lvl3pPr marL="857250" indent="-171450">
              <a:buClr>
                <a:srgbClr val="E1192B"/>
              </a:buClr>
              <a:buFont typeface="System Font Regular"/>
              <a:buChar char="‣"/>
              <a:defRPr>
                <a:solidFill>
                  <a:schemeClr val="tx1"/>
                </a:solidFill>
                <a:latin typeface="Real Text Pro" charset="0"/>
                <a:ea typeface="Real Text Pro" charset="0"/>
                <a:cs typeface="Real Text Pro" charset="0"/>
              </a:defRPr>
            </a:lvl3pPr>
            <a:lvl4pPr>
              <a:buClr>
                <a:srgbClr val="E1192B"/>
              </a:buCl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p:txBody>
      </p:sp>
    </p:spTree>
    <p:extLst>
      <p:ext uri="{BB962C8B-B14F-4D97-AF65-F5344CB8AC3E}">
        <p14:creationId xmlns:p14="http://schemas.microsoft.com/office/powerpoint/2010/main" val="2799760815"/>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2" name="Title 1"/>
          <p:cNvSpPr>
            <a:spLocks noGrp="1"/>
          </p:cNvSpPr>
          <p:nvPr>
            <p:ph type="title"/>
          </p:nvPr>
        </p:nvSpPr>
        <p:spPr>
          <a:xfrm>
            <a:off x="628650" y="598311"/>
            <a:ext cx="7886700" cy="733779"/>
          </a:xfrm>
        </p:spPr>
        <p:txBody>
          <a:bodyPr/>
          <a:lstStyle>
            <a:lvl1pPr>
              <a:defRPr>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13" name="Straight Connector 12"/>
          <p:cNvCxnSpPr/>
          <p:nvPr userDrawn="1"/>
        </p:nvCxnSpPr>
        <p:spPr>
          <a:xfrm>
            <a:off x="628650"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A7D823E-B2E8-E744-A9F6-B3017604521C}"/>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sp>
        <p:nvSpPr>
          <p:cNvPr id="8" name="Content Placeholder 2">
            <a:extLst>
              <a:ext uri="{FF2B5EF4-FFF2-40B4-BE49-F238E27FC236}">
                <a16:creationId xmlns:a16="http://schemas.microsoft.com/office/drawing/2014/main" id="{A036BCF2-0934-0E4C-8564-F554AF3C6782}"/>
              </a:ext>
            </a:extLst>
          </p:cNvPr>
          <p:cNvSpPr>
            <a:spLocks noGrp="1"/>
          </p:cNvSpPr>
          <p:nvPr>
            <p:ph sz="half" idx="12"/>
          </p:nvPr>
        </p:nvSpPr>
        <p:spPr>
          <a:xfrm>
            <a:off x="628651" y="1692001"/>
            <a:ext cx="7886700" cy="4351338"/>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906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2" name="Title 1"/>
          <p:cNvSpPr>
            <a:spLocks noGrp="1"/>
          </p:cNvSpPr>
          <p:nvPr>
            <p:ph type="title"/>
          </p:nvPr>
        </p:nvSpPr>
        <p:spPr>
          <a:xfrm>
            <a:off x="628650" y="598311"/>
            <a:ext cx="7886700" cy="733779"/>
          </a:xfrm>
        </p:spPr>
        <p:txBody>
          <a:bodyPr/>
          <a:lstStyle>
            <a:lvl1pPr>
              <a:defRPr>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13" name="Straight Connector 12"/>
          <p:cNvCxnSpPr/>
          <p:nvPr userDrawn="1"/>
        </p:nvCxnSpPr>
        <p:spPr>
          <a:xfrm>
            <a:off x="628650"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sp>
        <p:nvSpPr>
          <p:cNvPr id="8" name="Content Placeholder 2">
            <a:extLst>
              <a:ext uri="{FF2B5EF4-FFF2-40B4-BE49-F238E27FC236}">
                <a16:creationId xmlns:a16="http://schemas.microsoft.com/office/drawing/2014/main" id="{E7AEF46F-3057-5F46-8AD7-913F8962EC3F}"/>
              </a:ext>
            </a:extLst>
          </p:cNvPr>
          <p:cNvSpPr>
            <a:spLocks noGrp="1"/>
          </p:cNvSpPr>
          <p:nvPr>
            <p:ph sz="half" idx="12"/>
          </p:nvPr>
        </p:nvSpPr>
        <p:spPr>
          <a:xfrm>
            <a:off x="628650" y="1692037"/>
            <a:ext cx="7886699" cy="4351302"/>
          </a:xfrm>
        </p:spPr>
        <p:txBody>
          <a:bodyPr/>
          <a:lstStyle>
            <a:lvl1pPr marL="171450" indent="-171450">
              <a:buClr>
                <a:srgbClr val="E1192B"/>
              </a:buClr>
              <a:buFont typeface="System Font Regular"/>
              <a:buChar char="&gt;"/>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822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1015466"/>
            <a:ext cx="2949178" cy="1600200"/>
          </a:xfrm>
        </p:spPr>
        <p:txBody>
          <a:bodyPr anchor="b">
            <a:normAutofit/>
          </a:bodyPr>
          <a:lstStyle>
            <a:lvl1pPr>
              <a:defRPr sz="2400">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3887391" y="1545692"/>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615666"/>
            <a:ext cx="2949178" cy="3811588"/>
          </a:xfrm>
        </p:spPr>
        <p:txBody>
          <a:bodyPr>
            <a:normAutofit/>
          </a:bodyPr>
          <a:lstStyle>
            <a:lvl1pPr marL="0" indent="0">
              <a:buNone/>
              <a:defRPr sz="1800" b="0">
                <a:latin typeface="+mn-lt"/>
                <a:ea typeface="Lato Medium" panose="020F0502020204030203" pitchFamily="34" charset="0"/>
                <a:cs typeface="Lato Medium" panose="020F050202020403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a:xfrm>
            <a:off x="6457950" y="6914617"/>
            <a:ext cx="2057400" cy="365125"/>
          </a:xfrm>
          <a:prstGeom prst="rect">
            <a:avLst/>
          </a:prstGeom>
        </p:spPr>
        <p:txBody>
          <a:bodyPr/>
          <a:lstStyle/>
          <a:p>
            <a:fld id="{7F48E899-BFCF-4D1C-91C9-5FE114E349ED}" type="slidenum">
              <a:rPr lang="en-US" smtClean="0"/>
              <a:t>‹#›</a:t>
            </a:fld>
            <a:endParaRPr lang="en-US"/>
          </a:p>
        </p:txBody>
      </p:sp>
    </p:spTree>
    <p:extLst>
      <p:ext uri="{BB962C8B-B14F-4D97-AF65-F5344CB8AC3E}">
        <p14:creationId xmlns:p14="http://schemas.microsoft.com/office/powerpoint/2010/main" val="11814495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651" y="6397396"/>
            <a:ext cx="2016578" cy="240173"/>
          </a:xfrm>
          <a:prstGeom prst="rect">
            <a:avLst/>
          </a:prstGeom>
        </p:spPr>
      </p:pic>
      <p:cxnSp>
        <p:nvCxnSpPr>
          <p:cNvPr id="9" name="Straight Connector 8"/>
          <p:cNvCxnSpPr/>
          <p:nvPr userDrawn="1"/>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cxnSp>
        <p:nvCxnSpPr>
          <p:cNvPr id="10" name="Straight Connector 9">
            <a:extLst>
              <a:ext uri="{FF2B5EF4-FFF2-40B4-BE49-F238E27FC236}">
                <a16:creationId xmlns:a16="http://schemas.microsoft.com/office/drawing/2014/main" id="{54EE9F4D-5180-0D46-AA9D-BCC052B88BE4}"/>
              </a:ext>
            </a:extLst>
          </p:cNvPr>
          <p:cNvCxnSpPr/>
          <p:nvPr userDrawn="1"/>
        </p:nvCxnSpPr>
        <p:spPr>
          <a:xfrm>
            <a:off x="628650"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9CC608ED-7E39-744C-9E4B-187058417FDD}"/>
              </a:ext>
            </a:extLst>
          </p:cNvPr>
          <p:cNvSpPr>
            <a:spLocks noGrp="1"/>
          </p:cNvSpPr>
          <p:nvPr>
            <p:ph type="title"/>
          </p:nvPr>
        </p:nvSpPr>
        <p:spPr>
          <a:xfrm>
            <a:off x="628650" y="510031"/>
            <a:ext cx="7886700" cy="775073"/>
          </a:xfrm>
        </p:spPr>
        <p:txBody>
          <a:bodyPr/>
          <a:lstStyle>
            <a:lvl1pPr>
              <a:defRPr>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22E66AA1-6F33-344B-9F73-4DD21FBCB8AF}"/>
              </a:ext>
            </a:extLst>
          </p:cNvPr>
          <p:cNvSpPr>
            <a:spLocks noGrp="1"/>
          </p:cNvSpPr>
          <p:nvPr>
            <p:ph sz="half" idx="11"/>
          </p:nvPr>
        </p:nvSpPr>
        <p:spPr>
          <a:xfrm>
            <a:off x="628650" y="1825625"/>
            <a:ext cx="3708399" cy="4351302"/>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E8F07031-B213-8D49-827C-B71A44A7E0DC}"/>
              </a:ext>
            </a:extLst>
          </p:cNvPr>
          <p:cNvSpPr>
            <a:spLocks noGrp="1"/>
          </p:cNvSpPr>
          <p:nvPr>
            <p:ph sz="half" idx="12"/>
          </p:nvPr>
        </p:nvSpPr>
        <p:spPr>
          <a:xfrm>
            <a:off x="4914901" y="1825625"/>
            <a:ext cx="3708399" cy="4351298"/>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25965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651" y="6397396"/>
            <a:ext cx="2016578" cy="240173"/>
          </a:xfrm>
          <a:prstGeom prst="rect">
            <a:avLst/>
          </a:prstGeom>
        </p:spPr>
      </p:pic>
      <p:cxnSp>
        <p:nvCxnSpPr>
          <p:cNvPr id="9" name="Straight Connector 8"/>
          <p:cNvCxnSpPr>
            <a:cxnSpLocks/>
          </p:cNvCxnSpPr>
          <p:nvPr userDrawn="1"/>
        </p:nvCxnSpPr>
        <p:spPr>
          <a:xfrm>
            <a:off x="4613071" y="2175587"/>
            <a:ext cx="0" cy="422181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sp>
        <p:nvSpPr>
          <p:cNvPr id="15" name="Content Placeholder 2">
            <a:extLst>
              <a:ext uri="{FF2B5EF4-FFF2-40B4-BE49-F238E27FC236}">
                <a16:creationId xmlns:a16="http://schemas.microsoft.com/office/drawing/2014/main" id="{22E66AA1-6F33-344B-9F73-4DD21FBCB8AF}"/>
              </a:ext>
            </a:extLst>
          </p:cNvPr>
          <p:cNvSpPr>
            <a:spLocks noGrp="1"/>
          </p:cNvSpPr>
          <p:nvPr>
            <p:ph sz="half" idx="11"/>
          </p:nvPr>
        </p:nvSpPr>
        <p:spPr>
          <a:xfrm>
            <a:off x="628650" y="2286000"/>
            <a:ext cx="3708399" cy="3890926"/>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E8F07031-B213-8D49-827C-B71A44A7E0DC}"/>
              </a:ext>
            </a:extLst>
          </p:cNvPr>
          <p:cNvSpPr>
            <a:spLocks noGrp="1"/>
          </p:cNvSpPr>
          <p:nvPr>
            <p:ph sz="half" idx="12"/>
          </p:nvPr>
        </p:nvSpPr>
        <p:spPr>
          <a:xfrm>
            <a:off x="4914901" y="2286000"/>
            <a:ext cx="3708399" cy="3890923"/>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Straight Connector 20">
            <a:extLst>
              <a:ext uri="{FF2B5EF4-FFF2-40B4-BE49-F238E27FC236}">
                <a16:creationId xmlns:a16="http://schemas.microsoft.com/office/drawing/2014/main" id="{29AB6DC8-37F2-FC44-897E-2F09F34316A4}"/>
              </a:ext>
            </a:extLst>
          </p:cNvPr>
          <p:cNvCxnSpPr/>
          <p:nvPr userDrawn="1"/>
        </p:nvCxnSpPr>
        <p:spPr>
          <a:xfrm>
            <a:off x="628650" y="1306211"/>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9AC6899-9DED-C547-B244-97681EA8FB8D}"/>
              </a:ext>
            </a:extLst>
          </p:cNvPr>
          <p:cNvSpPr>
            <a:spLocks noGrp="1"/>
          </p:cNvSpPr>
          <p:nvPr>
            <p:ph sz="half" idx="14"/>
          </p:nvPr>
        </p:nvSpPr>
        <p:spPr>
          <a:xfrm>
            <a:off x="628650" y="1454757"/>
            <a:ext cx="7886700" cy="529232"/>
          </a:xfrm>
        </p:spPr>
        <p:txBody>
          <a:bodyPr>
            <a:noAutofit/>
          </a:bodyPr>
          <a:lstStyle>
            <a:lvl1pPr marL="0" indent="0">
              <a:buClr>
                <a:srgbClr val="E1192B"/>
              </a:buClr>
              <a:buFont typeface="System Font Regular"/>
              <a:buNone/>
              <a:defRPr sz="21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342900" indent="0">
              <a:buClr>
                <a:srgbClr val="E1192B"/>
              </a:buClr>
              <a:buFont typeface="System Font Regular"/>
              <a:buNone/>
              <a:defRPr>
                <a:solidFill>
                  <a:schemeClr val="tx1"/>
                </a:solidFill>
                <a:latin typeface="Real Text Pro" charset="0"/>
                <a:ea typeface="Real Text Pro" charset="0"/>
                <a:cs typeface="Real Text Pro" charset="0"/>
              </a:defRPr>
            </a:lvl2pPr>
            <a:lvl3pPr marL="857250" indent="-171450">
              <a:buClr>
                <a:srgbClr val="E1192B"/>
              </a:buClr>
              <a:buFont typeface="System Font Regular"/>
              <a:buChar char="‣"/>
              <a:defRPr>
                <a:solidFill>
                  <a:schemeClr val="tx1"/>
                </a:solidFill>
                <a:latin typeface="Real Text Pro" charset="0"/>
                <a:ea typeface="Real Text Pro" charset="0"/>
                <a:cs typeface="Real Text Pro" charset="0"/>
              </a:defRPr>
            </a:lvl3pPr>
            <a:lvl4pPr>
              <a:buClr>
                <a:srgbClr val="E1192B"/>
              </a:buCl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p:txBody>
      </p:sp>
      <p:sp>
        <p:nvSpPr>
          <p:cNvPr id="24" name="Title 1">
            <a:extLst>
              <a:ext uri="{FF2B5EF4-FFF2-40B4-BE49-F238E27FC236}">
                <a16:creationId xmlns:a16="http://schemas.microsoft.com/office/drawing/2014/main" id="{6FC39906-2E2E-094C-BA3E-46DD3650A7BB}"/>
              </a:ext>
            </a:extLst>
          </p:cNvPr>
          <p:cNvSpPr>
            <a:spLocks noGrp="1"/>
          </p:cNvSpPr>
          <p:nvPr>
            <p:ph type="title"/>
          </p:nvPr>
        </p:nvSpPr>
        <p:spPr>
          <a:xfrm>
            <a:off x="628650" y="510032"/>
            <a:ext cx="7886700" cy="753128"/>
          </a:xfrm>
        </p:spPr>
        <p:txBody>
          <a:bodyPr/>
          <a:lstStyle>
            <a:lvl1pPr>
              <a:defRPr>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42042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cxnSp>
        <p:nvCxnSpPr>
          <p:cNvPr id="12" name="Straight Connector 11"/>
          <p:cNvCxnSpPr/>
          <p:nvPr userDrawn="1"/>
        </p:nvCxnSpPr>
        <p:spPr>
          <a:xfrm>
            <a:off x="461307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cxnSp>
        <p:nvCxnSpPr>
          <p:cNvPr id="9" name="Straight Connector 8">
            <a:extLst>
              <a:ext uri="{FF2B5EF4-FFF2-40B4-BE49-F238E27FC236}">
                <a16:creationId xmlns:a16="http://schemas.microsoft.com/office/drawing/2014/main" id="{58B402A9-A74C-BB40-A3D6-B5E48EF41A24}"/>
              </a:ext>
            </a:extLst>
          </p:cNvPr>
          <p:cNvCxnSpPr/>
          <p:nvPr userDrawn="1"/>
        </p:nvCxnSpPr>
        <p:spPr>
          <a:xfrm>
            <a:off x="628650" y="1332089"/>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D274882A-2070-6D4E-856B-902CA2444704}"/>
              </a:ext>
            </a:extLst>
          </p:cNvPr>
          <p:cNvSpPr>
            <a:spLocks noGrp="1"/>
          </p:cNvSpPr>
          <p:nvPr>
            <p:ph type="title"/>
          </p:nvPr>
        </p:nvSpPr>
        <p:spPr>
          <a:xfrm>
            <a:off x="628650" y="510031"/>
            <a:ext cx="7886700" cy="775073"/>
          </a:xfrm>
        </p:spPr>
        <p:txBody>
          <a:bodyPr/>
          <a:lstStyle>
            <a:lvl1pPr>
              <a:defRPr>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6D372031-A607-7745-A481-0F3F9AFCE8C7}"/>
              </a:ext>
            </a:extLst>
          </p:cNvPr>
          <p:cNvSpPr>
            <a:spLocks noGrp="1"/>
          </p:cNvSpPr>
          <p:nvPr>
            <p:ph sz="half" idx="11"/>
          </p:nvPr>
        </p:nvSpPr>
        <p:spPr>
          <a:xfrm>
            <a:off x="4914900" y="1825625"/>
            <a:ext cx="3708401" cy="4351302"/>
          </a:xfrm>
        </p:spPr>
        <p:txBody>
          <a:bodyPr/>
          <a:lstStyle>
            <a:lvl1pPr marL="171450" indent="-171450">
              <a:buClr>
                <a:srgbClr val="E1192B"/>
              </a:buClr>
              <a:buFont typeface="System Font Regular"/>
              <a:buChar char="&gt;"/>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C948D2BE-87A8-7648-A25D-2BDD0C9FB944}"/>
              </a:ext>
            </a:extLst>
          </p:cNvPr>
          <p:cNvSpPr>
            <a:spLocks noGrp="1"/>
          </p:cNvSpPr>
          <p:nvPr>
            <p:ph sz="half" idx="12"/>
          </p:nvPr>
        </p:nvSpPr>
        <p:spPr>
          <a:xfrm>
            <a:off x="628649" y="1825625"/>
            <a:ext cx="3708401" cy="4351302"/>
          </a:xfrm>
        </p:spPr>
        <p:txBody>
          <a:bodyPr/>
          <a:lstStyle>
            <a:lvl1pPr marL="171450" indent="-171450">
              <a:buClr>
                <a:srgbClr val="E1192B"/>
              </a:buClr>
              <a:buFont typeface="System Font Regular"/>
              <a:buChar char="&gt;"/>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2029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14" name="Picture 13"/>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cxnSp>
        <p:nvCxnSpPr>
          <p:cNvPr id="21" name="Straight Connector 20">
            <a:extLst>
              <a:ext uri="{FF2B5EF4-FFF2-40B4-BE49-F238E27FC236}">
                <a16:creationId xmlns:a16="http://schemas.microsoft.com/office/drawing/2014/main" id="{4AE62E5C-13EA-DF49-81F2-3959DEAE8D15}"/>
              </a:ext>
            </a:extLst>
          </p:cNvPr>
          <p:cNvCxnSpPr>
            <a:cxnSpLocks/>
          </p:cNvCxnSpPr>
          <p:nvPr userDrawn="1"/>
        </p:nvCxnSpPr>
        <p:spPr>
          <a:xfrm>
            <a:off x="4613071" y="2175587"/>
            <a:ext cx="0" cy="422181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45B44F0B-ADF5-F74E-964D-C13A99CACE7B}"/>
              </a:ext>
            </a:extLst>
          </p:cNvPr>
          <p:cNvSpPr>
            <a:spLocks noGrp="1"/>
          </p:cNvSpPr>
          <p:nvPr>
            <p:ph sz="half" idx="11"/>
          </p:nvPr>
        </p:nvSpPr>
        <p:spPr>
          <a:xfrm>
            <a:off x="628650" y="2286000"/>
            <a:ext cx="3708399" cy="3890926"/>
          </a:xfrm>
        </p:spPr>
        <p:txBody>
          <a:bodyPr/>
          <a:lstStyle>
            <a:lvl1pPr marL="171450" indent="-171450">
              <a:buClr>
                <a:srgbClr val="E1192B"/>
              </a:buClr>
              <a:buFont typeface="System Font Regular"/>
              <a:buChar char="&gt;"/>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
            <a:extLst>
              <a:ext uri="{FF2B5EF4-FFF2-40B4-BE49-F238E27FC236}">
                <a16:creationId xmlns:a16="http://schemas.microsoft.com/office/drawing/2014/main" id="{9B0C31A9-9BB6-0444-B746-A7B3B5EA9CCB}"/>
              </a:ext>
            </a:extLst>
          </p:cNvPr>
          <p:cNvSpPr>
            <a:spLocks noGrp="1"/>
          </p:cNvSpPr>
          <p:nvPr>
            <p:ph sz="half" idx="12"/>
          </p:nvPr>
        </p:nvSpPr>
        <p:spPr>
          <a:xfrm>
            <a:off x="4914901" y="2286000"/>
            <a:ext cx="3708399" cy="3890923"/>
          </a:xfrm>
        </p:spPr>
        <p:txBody>
          <a:bodyPr/>
          <a:lstStyle>
            <a:lvl1pPr marL="171450" indent="-171450">
              <a:buClr>
                <a:srgbClr val="E1192B"/>
              </a:buClr>
              <a:buFont typeface="System Font Regular"/>
              <a:buChar char="&gt;"/>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Straight Connector 23">
            <a:extLst>
              <a:ext uri="{FF2B5EF4-FFF2-40B4-BE49-F238E27FC236}">
                <a16:creationId xmlns:a16="http://schemas.microsoft.com/office/drawing/2014/main" id="{2445E5BE-7A79-0143-B826-B421800E3ECA}"/>
              </a:ext>
            </a:extLst>
          </p:cNvPr>
          <p:cNvCxnSpPr/>
          <p:nvPr userDrawn="1"/>
        </p:nvCxnSpPr>
        <p:spPr>
          <a:xfrm>
            <a:off x="628650" y="1306211"/>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8DE5BE02-84BE-0345-9720-A325D7FDEE8C}"/>
              </a:ext>
            </a:extLst>
          </p:cNvPr>
          <p:cNvSpPr>
            <a:spLocks noGrp="1"/>
          </p:cNvSpPr>
          <p:nvPr>
            <p:ph sz="half" idx="14"/>
          </p:nvPr>
        </p:nvSpPr>
        <p:spPr>
          <a:xfrm>
            <a:off x="628650" y="1454757"/>
            <a:ext cx="7886700" cy="529232"/>
          </a:xfrm>
        </p:spPr>
        <p:txBody>
          <a:bodyPr>
            <a:noAutofit/>
          </a:bodyPr>
          <a:lstStyle>
            <a:lvl1pPr marL="0" indent="0">
              <a:buClr>
                <a:srgbClr val="E1192B"/>
              </a:buClr>
              <a:buFont typeface="System Font Regular"/>
              <a:buNone/>
              <a:defRPr sz="21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342900" indent="0">
              <a:buClr>
                <a:srgbClr val="E1192B"/>
              </a:buClr>
              <a:buFont typeface="System Font Regular"/>
              <a:buNone/>
              <a:defRPr>
                <a:solidFill>
                  <a:schemeClr val="tx1"/>
                </a:solidFill>
                <a:latin typeface="Real Text Pro" charset="0"/>
                <a:ea typeface="Real Text Pro" charset="0"/>
                <a:cs typeface="Real Text Pro" charset="0"/>
              </a:defRPr>
            </a:lvl2pPr>
            <a:lvl3pPr marL="857250" indent="-171450">
              <a:buClr>
                <a:srgbClr val="E1192B"/>
              </a:buClr>
              <a:buFont typeface="System Font Regular"/>
              <a:buChar char="‣"/>
              <a:defRPr>
                <a:solidFill>
                  <a:schemeClr val="tx1"/>
                </a:solidFill>
                <a:latin typeface="Real Text Pro" charset="0"/>
                <a:ea typeface="Real Text Pro" charset="0"/>
                <a:cs typeface="Real Text Pro" charset="0"/>
              </a:defRPr>
            </a:lvl3pPr>
            <a:lvl4pPr>
              <a:buClr>
                <a:srgbClr val="E1192B"/>
              </a:buCl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p:txBody>
      </p:sp>
      <p:sp>
        <p:nvSpPr>
          <p:cNvPr id="26" name="Title 1">
            <a:extLst>
              <a:ext uri="{FF2B5EF4-FFF2-40B4-BE49-F238E27FC236}">
                <a16:creationId xmlns:a16="http://schemas.microsoft.com/office/drawing/2014/main" id="{E0BFCEDA-3AE8-2541-97D9-B3FB1406A2D2}"/>
              </a:ext>
            </a:extLst>
          </p:cNvPr>
          <p:cNvSpPr>
            <a:spLocks noGrp="1"/>
          </p:cNvSpPr>
          <p:nvPr>
            <p:ph type="title"/>
          </p:nvPr>
        </p:nvSpPr>
        <p:spPr>
          <a:xfrm>
            <a:off x="628650" y="510032"/>
            <a:ext cx="7886700" cy="753128"/>
          </a:xfrm>
        </p:spPr>
        <p:txBody>
          <a:bodyPr/>
          <a:lstStyle>
            <a:lvl1pPr>
              <a:defRPr>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03934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p:cNvSpPr/>
          <p:nvPr userDrawn="1"/>
        </p:nvSpPr>
        <p:spPr>
          <a:xfrm>
            <a:off x="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50" dirty="0"/>
              <a:t> </a:t>
            </a:r>
          </a:p>
        </p:txBody>
      </p:sp>
      <p:sp>
        <p:nvSpPr>
          <p:cNvPr id="2" name="Title 1"/>
          <p:cNvSpPr>
            <a:spLocks noGrp="1"/>
          </p:cNvSpPr>
          <p:nvPr>
            <p:ph type="title"/>
          </p:nvPr>
        </p:nvSpPr>
        <p:spPr>
          <a:xfrm>
            <a:off x="628650" y="365126"/>
            <a:ext cx="3708400" cy="1325563"/>
          </a:xfrm>
        </p:spPr>
        <p:txBody>
          <a:bodyPr/>
          <a:lstStyle>
            <a:lvl1pPr>
              <a:defRPr>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7" name="Straight Connector 6"/>
          <p:cNvCxnSpPr/>
          <p:nvPr userDrawn="1"/>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sp>
        <p:nvSpPr>
          <p:cNvPr id="11" name="Content Placeholder 2">
            <a:extLst>
              <a:ext uri="{FF2B5EF4-FFF2-40B4-BE49-F238E27FC236}">
                <a16:creationId xmlns:a16="http://schemas.microsoft.com/office/drawing/2014/main" id="{CB17F0AE-7D77-BE47-AC94-12E2A042C8BA}"/>
              </a:ext>
            </a:extLst>
          </p:cNvPr>
          <p:cNvSpPr>
            <a:spLocks noGrp="1"/>
          </p:cNvSpPr>
          <p:nvPr>
            <p:ph sz="half" idx="10"/>
          </p:nvPr>
        </p:nvSpPr>
        <p:spPr>
          <a:xfrm>
            <a:off x="628651" y="1825625"/>
            <a:ext cx="3708399" cy="4351302"/>
          </a:xfrm>
        </p:spPr>
        <p:txBody>
          <a:bodyPr/>
          <a:lstStyle>
            <a:lvl1pPr marL="171450" indent="-171450">
              <a:buClr>
                <a:srgbClr val="E1192B"/>
              </a:buClr>
              <a:buFont typeface="System Font Regular"/>
              <a:buChar char="&gt;"/>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386544FC-4F3E-BC4C-ACD3-844B59447D8E}"/>
              </a:ext>
            </a:extLst>
          </p:cNvPr>
          <p:cNvSpPr>
            <a:spLocks noGrp="1"/>
          </p:cNvSpPr>
          <p:nvPr>
            <p:ph sz="half" idx="11"/>
          </p:nvPr>
        </p:nvSpPr>
        <p:spPr>
          <a:xfrm>
            <a:off x="4902356" y="1825625"/>
            <a:ext cx="3708399" cy="4351302"/>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33788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p:cNvSpPr/>
          <p:nvPr userDrawn="1"/>
        </p:nvSpPr>
        <p:spPr>
          <a:xfrm>
            <a:off x="4572000" y="0"/>
            <a:ext cx="457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p:cNvSpPr>
            <a:spLocks noGrp="1"/>
          </p:cNvSpPr>
          <p:nvPr>
            <p:ph type="title"/>
          </p:nvPr>
        </p:nvSpPr>
        <p:spPr>
          <a:xfrm>
            <a:off x="628650" y="365126"/>
            <a:ext cx="3708400" cy="1325563"/>
          </a:xfrm>
        </p:spPr>
        <p:txBody>
          <a:bodyPr/>
          <a:lstStyle>
            <a:lvl1pPr>
              <a:defRPr>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651" y="6397396"/>
            <a:ext cx="2016578" cy="240173"/>
          </a:xfrm>
          <a:prstGeom prst="rect">
            <a:avLst/>
          </a:prstGeom>
        </p:spPr>
      </p:pic>
      <p:cxnSp>
        <p:nvCxnSpPr>
          <p:cNvPr id="16" name="Straight Connector 15"/>
          <p:cNvCxnSpPr/>
          <p:nvPr userDrawn="1"/>
        </p:nvCxnSpPr>
        <p:spPr>
          <a:xfrm>
            <a:off x="628650" y="1690688"/>
            <a:ext cx="37084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sp>
        <p:nvSpPr>
          <p:cNvPr id="18" name="Content Placeholder 2">
            <a:extLst>
              <a:ext uri="{FF2B5EF4-FFF2-40B4-BE49-F238E27FC236}">
                <a16:creationId xmlns:a16="http://schemas.microsoft.com/office/drawing/2014/main" id="{9FE29D52-BE69-2F42-9098-7FE185E53EAA}"/>
              </a:ext>
            </a:extLst>
          </p:cNvPr>
          <p:cNvSpPr>
            <a:spLocks noGrp="1"/>
          </p:cNvSpPr>
          <p:nvPr>
            <p:ph sz="half" idx="11"/>
          </p:nvPr>
        </p:nvSpPr>
        <p:spPr>
          <a:xfrm>
            <a:off x="628650" y="1825625"/>
            <a:ext cx="3708399" cy="4351302"/>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DD4519A2-52D9-A248-9BDD-C8641F082DD9}"/>
              </a:ext>
            </a:extLst>
          </p:cNvPr>
          <p:cNvSpPr>
            <a:spLocks noGrp="1"/>
          </p:cNvSpPr>
          <p:nvPr>
            <p:ph sz="half" idx="10"/>
          </p:nvPr>
        </p:nvSpPr>
        <p:spPr>
          <a:xfrm>
            <a:off x="4914900" y="1825625"/>
            <a:ext cx="3886199" cy="4351302"/>
          </a:xfrm>
        </p:spPr>
        <p:txBody>
          <a:bodyPr/>
          <a:lstStyle>
            <a:lvl1pPr marL="171450" indent="-171450">
              <a:buClr>
                <a:srgbClr val="E1192B"/>
              </a:buClr>
              <a:buFont typeface="System Font Regular"/>
              <a:buChar char="&gt;"/>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61022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F2F7C-24B4-8040-8C64-7914D9AE01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905244"/>
          </a:xfrm>
          <a:prstGeom prst="rect">
            <a:avLst/>
          </a:prstGeom>
        </p:spPr>
      </p:pic>
      <p:sp>
        <p:nvSpPr>
          <p:cNvPr id="12" name="Title 1"/>
          <p:cNvSpPr>
            <a:spLocks noGrp="1"/>
          </p:cNvSpPr>
          <p:nvPr>
            <p:ph type="title"/>
          </p:nvPr>
        </p:nvSpPr>
        <p:spPr>
          <a:xfrm>
            <a:off x="628650" y="3511875"/>
            <a:ext cx="7886700" cy="733779"/>
          </a:xfrm>
        </p:spPr>
        <p:txBody>
          <a:bodyPr/>
          <a:lstStyle>
            <a:lvl1pPr>
              <a:defRPr>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13" name="Straight Connector 12"/>
          <p:cNvCxnSpPr/>
          <p:nvPr userDrawn="1"/>
        </p:nvCxnSpPr>
        <p:spPr>
          <a:xfrm>
            <a:off x="628650" y="4245654"/>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A7D823E-B2E8-E744-A9F6-B3017604521C}"/>
              </a:ext>
            </a:extLst>
          </p:cNvPr>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sp>
        <p:nvSpPr>
          <p:cNvPr id="8" name="Content Placeholder 2">
            <a:extLst>
              <a:ext uri="{FF2B5EF4-FFF2-40B4-BE49-F238E27FC236}">
                <a16:creationId xmlns:a16="http://schemas.microsoft.com/office/drawing/2014/main" id="{A036BCF2-0934-0E4C-8564-F554AF3C6782}"/>
              </a:ext>
            </a:extLst>
          </p:cNvPr>
          <p:cNvSpPr>
            <a:spLocks noGrp="1"/>
          </p:cNvSpPr>
          <p:nvPr>
            <p:ph sz="half" idx="12"/>
          </p:nvPr>
        </p:nvSpPr>
        <p:spPr>
          <a:xfrm>
            <a:off x="628651" y="4605567"/>
            <a:ext cx="7886700" cy="1907717"/>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5330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12" name="Title 1"/>
          <p:cNvSpPr>
            <a:spLocks noGrp="1"/>
          </p:cNvSpPr>
          <p:nvPr>
            <p:ph type="title"/>
          </p:nvPr>
        </p:nvSpPr>
        <p:spPr>
          <a:xfrm>
            <a:off x="628650" y="467784"/>
            <a:ext cx="7886700" cy="733779"/>
          </a:xfrm>
        </p:spPr>
        <p:txBody>
          <a:bodyPr/>
          <a:lstStyle>
            <a:lvl1pPr>
              <a:defRPr>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13" name="Straight Connector 12"/>
          <p:cNvCxnSpPr/>
          <p:nvPr userDrawn="1"/>
        </p:nvCxnSpPr>
        <p:spPr>
          <a:xfrm>
            <a:off x="628650" y="1201562"/>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A7D823E-B2E8-E744-A9F6-B3017604521C}"/>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pic>
        <p:nvPicPr>
          <p:cNvPr id="9" name="Picture 8">
            <a:extLst>
              <a:ext uri="{FF2B5EF4-FFF2-40B4-BE49-F238E27FC236}">
                <a16:creationId xmlns:a16="http://schemas.microsoft.com/office/drawing/2014/main" id="{EB7A3DC7-4372-264D-B538-27C23E22C5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077735"/>
            <a:ext cx="9144000" cy="2794366"/>
          </a:xfrm>
          <a:prstGeom prst="rect">
            <a:avLst/>
          </a:prstGeom>
        </p:spPr>
      </p:pic>
      <p:cxnSp>
        <p:nvCxnSpPr>
          <p:cNvPr id="10" name="Straight Connector 9">
            <a:extLst>
              <a:ext uri="{FF2B5EF4-FFF2-40B4-BE49-F238E27FC236}">
                <a16:creationId xmlns:a16="http://schemas.microsoft.com/office/drawing/2014/main" id="{4769015F-EC71-7E46-8548-3BBE266EB1AE}"/>
              </a:ext>
            </a:extLst>
          </p:cNvPr>
          <p:cNvCxnSpPr>
            <a:cxnSpLocks/>
          </p:cNvCxnSpPr>
          <p:nvPr userDrawn="1"/>
        </p:nvCxnSpPr>
        <p:spPr>
          <a:xfrm>
            <a:off x="4613071" y="1516541"/>
            <a:ext cx="0" cy="2227556"/>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E86185F1-735D-C347-90CA-6959E4C5D6D8}"/>
              </a:ext>
            </a:extLst>
          </p:cNvPr>
          <p:cNvSpPr>
            <a:spLocks noGrp="1"/>
          </p:cNvSpPr>
          <p:nvPr>
            <p:ph sz="half" idx="11"/>
          </p:nvPr>
        </p:nvSpPr>
        <p:spPr>
          <a:xfrm>
            <a:off x="628650" y="1516542"/>
            <a:ext cx="3708399" cy="2079309"/>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47059D4B-B9C0-2144-A88C-BF27B6FFD9AD}"/>
              </a:ext>
            </a:extLst>
          </p:cNvPr>
          <p:cNvSpPr>
            <a:spLocks noGrp="1"/>
          </p:cNvSpPr>
          <p:nvPr>
            <p:ph sz="half" idx="13"/>
          </p:nvPr>
        </p:nvSpPr>
        <p:spPr>
          <a:xfrm>
            <a:off x="4914901" y="1516542"/>
            <a:ext cx="3708399" cy="2079307"/>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60881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12" name="Title 1"/>
          <p:cNvSpPr>
            <a:spLocks noGrp="1"/>
          </p:cNvSpPr>
          <p:nvPr>
            <p:ph type="title"/>
          </p:nvPr>
        </p:nvSpPr>
        <p:spPr>
          <a:xfrm>
            <a:off x="628650" y="467784"/>
            <a:ext cx="7886700" cy="733779"/>
          </a:xfrm>
        </p:spPr>
        <p:txBody>
          <a:bodyPr/>
          <a:lstStyle>
            <a:lvl1pPr>
              <a:defRPr>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13" name="Straight Connector 12"/>
          <p:cNvCxnSpPr/>
          <p:nvPr userDrawn="1"/>
        </p:nvCxnSpPr>
        <p:spPr>
          <a:xfrm>
            <a:off x="628650" y="1201562"/>
            <a:ext cx="7357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A7D823E-B2E8-E744-A9F6-B3017604521C}"/>
              </a:ext>
            </a:extLst>
          </p:cNvPr>
          <p:cNvPicPr>
            <a:picLocks noChangeAspect="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sp>
        <p:nvSpPr>
          <p:cNvPr id="8" name="Content Placeholder 2">
            <a:extLst>
              <a:ext uri="{FF2B5EF4-FFF2-40B4-BE49-F238E27FC236}">
                <a16:creationId xmlns:a16="http://schemas.microsoft.com/office/drawing/2014/main" id="{A036BCF2-0934-0E4C-8564-F554AF3C6782}"/>
              </a:ext>
            </a:extLst>
          </p:cNvPr>
          <p:cNvSpPr>
            <a:spLocks noGrp="1"/>
          </p:cNvSpPr>
          <p:nvPr>
            <p:ph sz="half" idx="12"/>
          </p:nvPr>
        </p:nvSpPr>
        <p:spPr>
          <a:xfrm>
            <a:off x="628651" y="1561475"/>
            <a:ext cx="7886700" cy="1907717"/>
          </a:xfrm>
        </p:spPr>
        <p:txBody>
          <a:bodyPr/>
          <a:lstStyle>
            <a:lvl1pPr marL="171450" indent="-171450">
              <a:buClr>
                <a:srgbClr val="E1192B"/>
              </a:buClr>
              <a:buFont typeface="System Font Regular"/>
              <a:buChar char="&gt;"/>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a:defRPr>
                <a:solidFill>
                  <a:schemeClr val="tx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0B93B790-849A-FE42-A2A3-42B7469AE6E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3718624"/>
            <a:ext cx="9144000" cy="3139376"/>
          </a:xfrm>
          <a:prstGeom prst="rect">
            <a:avLst/>
          </a:prstGeom>
        </p:spPr>
      </p:pic>
    </p:spTree>
    <p:extLst>
      <p:ext uri="{BB962C8B-B14F-4D97-AF65-F5344CB8AC3E}">
        <p14:creationId xmlns:p14="http://schemas.microsoft.com/office/powerpoint/2010/main" val="7753813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A9E0E8-7BB4-7547-8492-3BA92C88E8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3698" y="0"/>
            <a:ext cx="4770303" cy="6858000"/>
          </a:xfrm>
          <a:prstGeom prst="rect">
            <a:avLst/>
          </a:prstGeom>
        </p:spPr>
      </p:pic>
      <p:sp>
        <p:nvSpPr>
          <p:cNvPr id="8" name="Rectangle 7"/>
          <p:cNvSpPr/>
          <p:nvPr userDrawn="1"/>
        </p:nvSpPr>
        <p:spPr>
          <a:xfrm>
            <a:off x="0" y="0"/>
            <a:ext cx="437369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28650" y="365126"/>
            <a:ext cx="3353948" cy="1325563"/>
          </a:xfrm>
        </p:spPr>
        <p:txBody>
          <a:bodyPr/>
          <a:lstStyle>
            <a:lvl1pPr>
              <a:defRPr>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7" name="Straight Connector 6"/>
          <p:cNvCxnSpPr>
            <a:cxnSpLocks/>
          </p:cNvCxnSpPr>
          <p:nvPr userDrawn="1"/>
        </p:nvCxnSpPr>
        <p:spPr>
          <a:xfrm>
            <a:off x="628650" y="1690688"/>
            <a:ext cx="3353948"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BE1D50F-A9F9-9744-825D-6E0C5891101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953578" y="5559425"/>
            <a:ext cx="809625" cy="830792"/>
          </a:xfrm>
          <a:prstGeom prst="rect">
            <a:avLst/>
          </a:prstGeom>
        </p:spPr>
      </p:pic>
      <p:sp>
        <p:nvSpPr>
          <p:cNvPr id="10" name="Content Placeholder 2">
            <a:extLst>
              <a:ext uri="{FF2B5EF4-FFF2-40B4-BE49-F238E27FC236}">
                <a16:creationId xmlns:a16="http://schemas.microsoft.com/office/drawing/2014/main" id="{FF9BAAB3-C878-F847-B2DA-068943D3CB0F}"/>
              </a:ext>
            </a:extLst>
          </p:cNvPr>
          <p:cNvSpPr>
            <a:spLocks noGrp="1"/>
          </p:cNvSpPr>
          <p:nvPr>
            <p:ph sz="half" idx="10"/>
          </p:nvPr>
        </p:nvSpPr>
        <p:spPr>
          <a:xfrm>
            <a:off x="628651" y="1825625"/>
            <a:ext cx="3364251" cy="4564580"/>
          </a:xfrm>
        </p:spPr>
        <p:txBody>
          <a:bodyPr/>
          <a:lstStyle>
            <a:lvl1pPr marL="171450" indent="-171450">
              <a:buClr>
                <a:srgbClr val="E1192B"/>
              </a:buClr>
              <a:buFont typeface="System Font Regular"/>
              <a:buChar char="&gt;"/>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8771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ea typeface="Lato" panose="020F0502020204030203" pitchFamily="34" charset="0"/>
                <a:cs typeface="Lato" panose="020F0502020204030203"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mn-lt"/>
                <a:ea typeface="Lato" panose="020F0502020204030203" pitchFamily="34" charset="0"/>
                <a:cs typeface="Lato" panose="020F0502020204030203" pitchFamily="34" charset="0"/>
              </a:defRPr>
            </a:lvl1pPr>
            <a:lvl2pPr>
              <a:defRPr>
                <a:latin typeface="+mn-lt"/>
                <a:ea typeface="Lato" panose="020F0502020204030203" pitchFamily="34" charset="0"/>
                <a:cs typeface="Lato" panose="020F0502020204030203" pitchFamily="34" charset="0"/>
              </a:defRPr>
            </a:lvl2pPr>
            <a:lvl3pPr>
              <a:defRPr>
                <a:latin typeface="+mn-lt"/>
                <a:ea typeface="Lato" panose="020F0502020204030203" pitchFamily="34" charset="0"/>
                <a:cs typeface="Lato" panose="020F0502020204030203" pitchFamily="34" charset="0"/>
              </a:defRPr>
            </a:lvl3pPr>
            <a:lvl4pPr>
              <a:defRPr>
                <a:latin typeface="+mn-lt"/>
                <a:ea typeface="Lato" panose="020F0502020204030203" pitchFamily="34" charset="0"/>
                <a:cs typeface="Lato" panose="020F0502020204030203" pitchFamily="34" charset="0"/>
              </a:defRPr>
            </a:lvl4pPr>
            <a:lvl5pPr>
              <a:defRPr>
                <a:latin typeface="+mn-lt"/>
                <a:ea typeface="Lato" panose="020F0502020204030203" pitchFamily="34" charset="0"/>
                <a:cs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11165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8" name="Rectangle 7"/>
          <p:cNvSpPr/>
          <p:nvPr userDrawn="1"/>
        </p:nvSpPr>
        <p:spPr>
          <a:xfrm>
            <a:off x="3635568" y="0"/>
            <a:ext cx="5508432"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4082440" y="365126"/>
            <a:ext cx="4498985" cy="1325563"/>
          </a:xfrm>
        </p:spPr>
        <p:txBody>
          <a:bodyPr/>
          <a:lstStyle>
            <a:lvl1pPr>
              <a:defRPr>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7" name="Straight Connector 6"/>
          <p:cNvCxnSpPr>
            <a:cxnSpLocks/>
          </p:cNvCxnSpPr>
          <p:nvPr userDrawn="1"/>
        </p:nvCxnSpPr>
        <p:spPr>
          <a:xfrm>
            <a:off x="4082440" y="1690688"/>
            <a:ext cx="449898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BE1D50F-A9F9-9744-825D-6E0C5891101D}"/>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7953578" y="5680617"/>
            <a:ext cx="809625" cy="830792"/>
          </a:xfrm>
          <a:prstGeom prst="rect">
            <a:avLst/>
          </a:prstGeom>
        </p:spPr>
      </p:pic>
      <p:pic>
        <p:nvPicPr>
          <p:cNvPr id="5" name="Picture 4">
            <a:extLst>
              <a:ext uri="{FF2B5EF4-FFF2-40B4-BE49-F238E27FC236}">
                <a16:creationId xmlns:a16="http://schemas.microsoft.com/office/drawing/2014/main" id="{520FBA14-B6AA-9244-8999-618543DB2D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3635568" cy="6857999"/>
          </a:xfrm>
          <a:prstGeom prst="rect">
            <a:avLst/>
          </a:prstGeom>
        </p:spPr>
      </p:pic>
      <p:sp>
        <p:nvSpPr>
          <p:cNvPr id="12" name="Content Placeholder 2">
            <a:extLst>
              <a:ext uri="{FF2B5EF4-FFF2-40B4-BE49-F238E27FC236}">
                <a16:creationId xmlns:a16="http://schemas.microsoft.com/office/drawing/2014/main" id="{2FA15720-E004-F746-A263-62A69F6C0B2B}"/>
              </a:ext>
            </a:extLst>
          </p:cNvPr>
          <p:cNvSpPr>
            <a:spLocks noGrp="1"/>
          </p:cNvSpPr>
          <p:nvPr>
            <p:ph sz="half" idx="10"/>
          </p:nvPr>
        </p:nvSpPr>
        <p:spPr>
          <a:xfrm>
            <a:off x="4082440" y="1825626"/>
            <a:ext cx="4498985" cy="3671791"/>
          </a:xfrm>
        </p:spPr>
        <p:txBody>
          <a:bodyPr/>
          <a:lstStyle>
            <a:lvl1pPr marL="171450" indent="-171450">
              <a:buClr>
                <a:srgbClr val="E1192B"/>
              </a:buClr>
              <a:buFont typeface="System Font Regular"/>
              <a:buChar char="&gt;"/>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5963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Two Content">
    <p:spTree>
      <p:nvGrpSpPr>
        <p:cNvPr id="1" name=""/>
        <p:cNvGrpSpPr/>
        <p:nvPr/>
      </p:nvGrpSpPr>
      <p:grpSpPr>
        <a:xfrm>
          <a:off x="0" y="0"/>
          <a:ext cx="0" cy="0"/>
          <a:chOff x="0" y="0"/>
          <a:chExt cx="0" cy="0"/>
        </a:xfrm>
      </p:grpSpPr>
      <p:sp>
        <p:nvSpPr>
          <p:cNvPr id="8" name="Rectangle 7"/>
          <p:cNvSpPr/>
          <p:nvPr userDrawn="1"/>
        </p:nvSpPr>
        <p:spPr>
          <a:xfrm>
            <a:off x="3635568" y="0"/>
            <a:ext cx="5508432"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4082440" y="365126"/>
            <a:ext cx="4498985" cy="1325563"/>
          </a:xfrm>
        </p:spPr>
        <p:txBody>
          <a:bodyPr/>
          <a:lstStyle>
            <a:lvl1pPr>
              <a:defRPr>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cxnSp>
        <p:nvCxnSpPr>
          <p:cNvPr id="7" name="Straight Connector 6"/>
          <p:cNvCxnSpPr>
            <a:cxnSpLocks/>
          </p:cNvCxnSpPr>
          <p:nvPr userDrawn="1"/>
        </p:nvCxnSpPr>
        <p:spPr>
          <a:xfrm>
            <a:off x="4082440" y="1690688"/>
            <a:ext cx="449898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BE1D50F-A9F9-9744-825D-6E0C5891101D}"/>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7953578" y="5680617"/>
            <a:ext cx="809625" cy="830792"/>
          </a:xfrm>
          <a:prstGeom prst="rect">
            <a:avLst/>
          </a:prstGeom>
        </p:spPr>
      </p:pic>
      <p:pic>
        <p:nvPicPr>
          <p:cNvPr id="5" name="Picture 4">
            <a:extLst>
              <a:ext uri="{FF2B5EF4-FFF2-40B4-BE49-F238E27FC236}">
                <a16:creationId xmlns:a16="http://schemas.microsoft.com/office/drawing/2014/main" id="{520FBA14-B6AA-9244-8999-618543DB2D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2878"/>
            <a:ext cx="3635567" cy="6940512"/>
          </a:xfrm>
          <a:prstGeom prst="rect">
            <a:avLst/>
          </a:prstGeom>
        </p:spPr>
      </p:pic>
      <p:sp>
        <p:nvSpPr>
          <p:cNvPr id="12" name="Content Placeholder 2">
            <a:extLst>
              <a:ext uri="{FF2B5EF4-FFF2-40B4-BE49-F238E27FC236}">
                <a16:creationId xmlns:a16="http://schemas.microsoft.com/office/drawing/2014/main" id="{2FA15720-E004-F746-A263-62A69F6C0B2B}"/>
              </a:ext>
            </a:extLst>
          </p:cNvPr>
          <p:cNvSpPr>
            <a:spLocks noGrp="1"/>
          </p:cNvSpPr>
          <p:nvPr>
            <p:ph sz="half" idx="10"/>
          </p:nvPr>
        </p:nvSpPr>
        <p:spPr>
          <a:xfrm>
            <a:off x="4082440" y="1825626"/>
            <a:ext cx="4498985" cy="3671791"/>
          </a:xfrm>
        </p:spPr>
        <p:txBody>
          <a:bodyPr/>
          <a:lstStyle>
            <a:lvl1pPr marL="171450" indent="-171450">
              <a:buClr>
                <a:srgbClr val="E1192B"/>
              </a:buClr>
              <a:buFont typeface="System Font Regular"/>
              <a:buChar char="&gt;"/>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9176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5_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5CD66A-576A-9141-9ABA-3674E7DF37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8" name="Rectangle 7"/>
          <p:cNvSpPr/>
          <p:nvPr userDrawn="1"/>
        </p:nvSpPr>
        <p:spPr>
          <a:xfrm>
            <a:off x="0" y="0"/>
            <a:ext cx="5147630" cy="6858000"/>
          </a:xfrm>
          <a:prstGeom prst="rect">
            <a:avLst/>
          </a:prstGeom>
          <a:gradFill flip="none" rotWithShape="1">
            <a:gsLst>
              <a:gs pos="1000">
                <a:srgbClr val="F7FAFD">
                  <a:alpha val="0"/>
                  <a:lumMod val="0"/>
                </a:srgbClr>
              </a:gs>
              <a:gs pos="66000">
                <a:schemeClr val="tx1">
                  <a:alpha val="40000"/>
                </a:schemeClr>
              </a:gs>
            </a:gsLst>
            <a:lin ang="108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47722" y="365126"/>
            <a:ext cx="4799908" cy="1325563"/>
          </a:xfrm>
        </p:spPr>
        <p:txBody>
          <a:bodyPr/>
          <a:lstStyle>
            <a:lvl1pPr>
              <a:defRPr>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347723" y="1825626"/>
            <a:ext cx="4799907" cy="4667245"/>
          </a:xfrm>
        </p:spPr>
        <p:txBody>
          <a:bodyPr/>
          <a:lstStyle>
            <a:lvl1pPr marL="171450" indent="-171450">
              <a:buClr>
                <a:srgbClr val="E1192B"/>
              </a:buClr>
              <a:buFont typeface="System Font Regular"/>
              <a:buChar char="&gt;"/>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a:cxnSpLocks/>
          </p:cNvCxnSpPr>
          <p:nvPr userDrawn="1"/>
        </p:nvCxnSpPr>
        <p:spPr>
          <a:xfrm>
            <a:off x="347722" y="1690688"/>
            <a:ext cx="479990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BE1D50F-A9F9-9744-825D-6E0C5891101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953578" y="5680617"/>
            <a:ext cx="809625" cy="830792"/>
          </a:xfrm>
          <a:prstGeom prst="rect">
            <a:avLst/>
          </a:prstGeom>
        </p:spPr>
      </p:pic>
    </p:spTree>
    <p:extLst>
      <p:ext uri="{BB962C8B-B14F-4D97-AF65-F5344CB8AC3E}">
        <p14:creationId xmlns:p14="http://schemas.microsoft.com/office/powerpoint/2010/main" val="38899333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7_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5CD66A-576A-9141-9ABA-3674E7DF37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8" name="Rectangle 7"/>
          <p:cNvSpPr/>
          <p:nvPr userDrawn="1"/>
        </p:nvSpPr>
        <p:spPr>
          <a:xfrm>
            <a:off x="0" y="0"/>
            <a:ext cx="5147630" cy="6858000"/>
          </a:xfrm>
          <a:prstGeom prst="rect">
            <a:avLst/>
          </a:prstGeom>
          <a:gradFill flip="none" rotWithShape="1">
            <a:gsLst>
              <a:gs pos="1000">
                <a:srgbClr val="F7FAFD">
                  <a:alpha val="0"/>
                  <a:lumMod val="0"/>
                </a:srgbClr>
              </a:gs>
              <a:gs pos="66000">
                <a:schemeClr val="tx1">
                  <a:alpha val="40000"/>
                </a:schemeClr>
              </a:gs>
            </a:gsLst>
            <a:lin ang="108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347722" y="365126"/>
            <a:ext cx="4799908" cy="1325563"/>
          </a:xfrm>
        </p:spPr>
        <p:txBody>
          <a:bodyPr/>
          <a:lstStyle>
            <a:lvl1pPr>
              <a:defRPr>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347723" y="2562048"/>
            <a:ext cx="4799907" cy="3930822"/>
          </a:xfrm>
        </p:spPr>
        <p:txBody>
          <a:bodyPr/>
          <a:lstStyle>
            <a:lvl1pPr marL="171450" indent="-171450">
              <a:buClr>
                <a:srgbClr val="E1192B"/>
              </a:buClr>
              <a:buFont typeface="System Font Regular"/>
              <a:buChar char="&gt;"/>
              <a:defRPr sz="18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514350" indent="-171450">
              <a:buClr>
                <a:srgbClr val="E1192B"/>
              </a:buClr>
              <a:buFont typeface="System Font Regular"/>
              <a:buChar char="»"/>
              <a:defRPr sz="1500">
                <a:solidFill>
                  <a:schemeClr val="bg1"/>
                </a:solidFill>
                <a:latin typeface="Arial" panose="020B0604020202020204" pitchFamily="34" charset="0"/>
                <a:ea typeface="Arial" panose="020B0604020202020204" pitchFamily="34" charset="0"/>
                <a:cs typeface="Arial" panose="020B0604020202020204" pitchFamily="34" charset="0"/>
              </a:defRPr>
            </a:lvl2pPr>
            <a:lvl3pPr marL="857250" indent="-171450">
              <a:buClr>
                <a:srgbClr val="E1192B"/>
              </a:buClr>
              <a:buFont typeface="System Font Regular"/>
              <a:buChar char="‣"/>
              <a:defRPr sz="1350">
                <a:solidFill>
                  <a:schemeClr val="bg1"/>
                </a:solidFill>
                <a:latin typeface="Arial" panose="020B0604020202020204" pitchFamily="34" charset="0"/>
                <a:ea typeface="Arial" panose="020B0604020202020204" pitchFamily="34" charset="0"/>
                <a:cs typeface="Arial" panose="020B0604020202020204" pitchFamily="34" charset="0"/>
              </a:defRPr>
            </a:lvl3pPr>
            <a:lvl4pPr>
              <a:buClr>
                <a:srgbClr val="E1192B"/>
              </a:buClr>
              <a:defRPr sz="1200">
                <a:solidFill>
                  <a:schemeClr val="bg1"/>
                </a:solidFill>
                <a:latin typeface="Arial" panose="020B0604020202020204" pitchFamily="34" charset="0"/>
                <a:ea typeface="Arial" panose="020B0604020202020204" pitchFamily="34" charset="0"/>
                <a:cs typeface="Arial" panose="020B0604020202020204" pitchFamily="34" charset="0"/>
              </a:defRPr>
            </a:lvl4pPr>
            <a:lvl5pPr>
              <a:defRPr sz="1200">
                <a:solidFill>
                  <a:schemeClr val="bg1"/>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a:cxnSpLocks/>
          </p:cNvCxnSpPr>
          <p:nvPr userDrawn="1"/>
        </p:nvCxnSpPr>
        <p:spPr>
          <a:xfrm>
            <a:off x="347722" y="1690688"/>
            <a:ext cx="479990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BE1D50F-A9F9-9744-825D-6E0C5891101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953578" y="5680617"/>
            <a:ext cx="809625" cy="830792"/>
          </a:xfrm>
          <a:prstGeom prst="rect">
            <a:avLst/>
          </a:prstGeom>
        </p:spPr>
      </p:pic>
      <p:sp>
        <p:nvSpPr>
          <p:cNvPr id="9" name="Content Placeholder 2">
            <a:extLst>
              <a:ext uri="{FF2B5EF4-FFF2-40B4-BE49-F238E27FC236}">
                <a16:creationId xmlns:a16="http://schemas.microsoft.com/office/drawing/2014/main" id="{35F88389-519D-524D-9FA9-51D0F2937C28}"/>
              </a:ext>
            </a:extLst>
          </p:cNvPr>
          <p:cNvSpPr>
            <a:spLocks noGrp="1"/>
          </p:cNvSpPr>
          <p:nvPr>
            <p:ph sz="half" idx="10"/>
          </p:nvPr>
        </p:nvSpPr>
        <p:spPr>
          <a:xfrm>
            <a:off x="347723" y="1820177"/>
            <a:ext cx="4799907" cy="500325"/>
          </a:xfrm>
        </p:spPr>
        <p:txBody>
          <a:bodyPr/>
          <a:lstStyle>
            <a:lvl1pPr marL="0" indent="0">
              <a:buClr>
                <a:srgbClr val="E1192B"/>
              </a:buClr>
              <a:buFont typeface="System Font Regular"/>
              <a:buNone/>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marL="342900" indent="0">
              <a:buClr>
                <a:srgbClr val="E1192B"/>
              </a:buClr>
              <a:buFont typeface="System Font Regular"/>
              <a:buNone/>
              <a:defRPr>
                <a:solidFill>
                  <a:schemeClr val="bg1"/>
                </a:solidFill>
                <a:latin typeface="Real Text Pro" charset="0"/>
                <a:ea typeface="Real Text Pro" charset="0"/>
                <a:cs typeface="Real Text Pro" charset="0"/>
              </a:defRPr>
            </a:lvl2pPr>
            <a:lvl3pPr marL="857250" indent="-171450">
              <a:buClr>
                <a:srgbClr val="E1192B"/>
              </a:buClr>
              <a:buFont typeface="System Font Regular"/>
              <a:buChar char="‣"/>
              <a:defRPr>
                <a:solidFill>
                  <a:schemeClr val="bg1"/>
                </a:solidFill>
                <a:latin typeface="Real Text Pro" charset="0"/>
                <a:ea typeface="Real Text Pro" charset="0"/>
                <a:cs typeface="Real Text Pro" charset="0"/>
              </a:defRPr>
            </a:lvl3pPr>
            <a:lvl4pPr>
              <a:buClr>
                <a:srgbClr val="E1192B"/>
              </a:buCl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spTree>
    <p:extLst>
      <p:ext uri="{BB962C8B-B14F-4D97-AF65-F5344CB8AC3E}">
        <p14:creationId xmlns:p14="http://schemas.microsoft.com/office/powerpoint/2010/main" val="17938134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12AA23-6F2B-2648-9B2A-7D1277EDA89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29"/>
          <a:stretch/>
        </p:blipFill>
        <p:spPr>
          <a:xfrm>
            <a:off x="380797" y="-1"/>
            <a:ext cx="8763204" cy="6857999"/>
          </a:xfrm>
          <a:prstGeom prst="rect">
            <a:avLst/>
          </a:prstGeom>
        </p:spPr>
      </p:pic>
      <p:sp>
        <p:nvSpPr>
          <p:cNvPr id="8" name="Rectangle 7"/>
          <p:cNvSpPr/>
          <p:nvPr userDrawn="1"/>
        </p:nvSpPr>
        <p:spPr>
          <a:xfrm>
            <a:off x="0" y="0"/>
            <a:ext cx="5147630" cy="6858000"/>
          </a:xfrm>
          <a:prstGeom prst="rect">
            <a:avLst/>
          </a:prstGeom>
          <a:gradFill flip="none" rotWithShape="1">
            <a:gsLst>
              <a:gs pos="1000">
                <a:srgbClr val="F7FAFD">
                  <a:alpha val="0"/>
                  <a:lumMod val="0"/>
                </a:srgbClr>
              </a:gs>
              <a:gs pos="66000">
                <a:schemeClr val="tx1"/>
              </a:gs>
            </a:gsLst>
            <a:lin ang="108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11" name="Picture 10">
            <a:extLst>
              <a:ext uri="{FF2B5EF4-FFF2-40B4-BE49-F238E27FC236}">
                <a16:creationId xmlns:a16="http://schemas.microsoft.com/office/drawing/2014/main" id="{ABE1D50F-A9F9-9744-825D-6E0C5891101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953578" y="5680617"/>
            <a:ext cx="809625" cy="830792"/>
          </a:xfrm>
          <a:prstGeom prst="rect">
            <a:avLst/>
          </a:prstGeom>
        </p:spPr>
      </p:pic>
      <p:sp>
        <p:nvSpPr>
          <p:cNvPr id="9" name="Title 1">
            <a:extLst>
              <a:ext uri="{FF2B5EF4-FFF2-40B4-BE49-F238E27FC236}">
                <a16:creationId xmlns:a16="http://schemas.microsoft.com/office/drawing/2014/main" id="{CB783BD5-61B2-2A4D-8331-54CB86544720}"/>
              </a:ext>
            </a:extLst>
          </p:cNvPr>
          <p:cNvSpPr>
            <a:spLocks noGrp="1"/>
          </p:cNvSpPr>
          <p:nvPr>
            <p:ph type="title"/>
          </p:nvPr>
        </p:nvSpPr>
        <p:spPr>
          <a:xfrm>
            <a:off x="347722" y="365126"/>
            <a:ext cx="4799908" cy="1325563"/>
          </a:xfrm>
        </p:spPr>
        <p:txBody>
          <a:bodyPr>
            <a:normAutofit/>
          </a:bodyPr>
          <a:lstStyle>
            <a:lvl1pPr>
              <a:defRPr sz="30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D25E1F83-5155-054B-AF5D-1CA5577912DB}"/>
              </a:ext>
            </a:extLst>
          </p:cNvPr>
          <p:cNvSpPr>
            <a:spLocks noGrp="1"/>
          </p:cNvSpPr>
          <p:nvPr>
            <p:ph sz="half" idx="10" hasCustomPrompt="1"/>
          </p:nvPr>
        </p:nvSpPr>
        <p:spPr>
          <a:xfrm>
            <a:off x="347721" y="1935997"/>
            <a:ext cx="2326898" cy="1024841"/>
          </a:xfrm>
        </p:spPr>
        <p:txBody>
          <a:bodyPr>
            <a:normAutofit/>
          </a:bodyPr>
          <a:lstStyle>
            <a:lvl1pPr marL="0" indent="0">
              <a:buClr>
                <a:srgbClr val="E1192B"/>
              </a:buClr>
              <a:buFont typeface="System Font Regular"/>
              <a:buNone/>
              <a:defRPr sz="60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12" name="Content Placeholder 2">
            <a:extLst>
              <a:ext uri="{FF2B5EF4-FFF2-40B4-BE49-F238E27FC236}">
                <a16:creationId xmlns:a16="http://schemas.microsoft.com/office/drawing/2014/main" id="{F5EE34DB-6186-484D-B6AB-B11592AF68A8}"/>
              </a:ext>
            </a:extLst>
          </p:cNvPr>
          <p:cNvSpPr>
            <a:spLocks noGrp="1"/>
          </p:cNvSpPr>
          <p:nvPr>
            <p:ph sz="half" idx="1"/>
          </p:nvPr>
        </p:nvSpPr>
        <p:spPr>
          <a:xfrm>
            <a:off x="347722" y="2962705"/>
            <a:ext cx="2326898" cy="932595"/>
          </a:xfrm>
        </p:spPr>
        <p:txBody>
          <a:bodyPr/>
          <a:lstStyle>
            <a:lvl1pPr marL="0" indent="0">
              <a:buClr>
                <a:srgbClr val="E1192B"/>
              </a:buClr>
              <a:buFont typeface="System Font Regular"/>
              <a:buNone/>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13" name="Straight Connector 12">
            <a:extLst>
              <a:ext uri="{FF2B5EF4-FFF2-40B4-BE49-F238E27FC236}">
                <a16:creationId xmlns:a16="http://schemas.microsoft.com/office/drawing/2014/main" id="{508F21E4-823F-8744-8980-2CFCC8EC94A4}"/>
              </a:ext>
            </a:extLst>
          </p:cNvPr>
          <p:cNvCxnSpPr>
            <a:cxnSpLocks/>
          </p:cNvCxnSpPr>
          <p:nvPr userDrawn="1"/>
        </p:nvCxnSpPr>
        <p:spPr>
          <a:xfrm flipV="1">
            <a:off x="347722" y="4083261"/>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A30F5D4F-0665-A746-936C-477980246005}"/>
              </a:ext>
            </a:extLst>
          </p:cNvPr>
          <p:cNvSpPr>
            <a:spLocks noGrp="1"/>
          </p:cNvSpPr>
          <p:nvPr>
            <p:ph sz="half" idx="11" hasCustomPrompt="1"/>
          </p:nvPr>
        </p:nvSpPr>
        <p:spPr>
          <a:xfrm>
            <a:off x="347721" y="4323990"/>
            <a:ext cx="2326898" cy="1024841"/>
          </a:xfrm>
        </p:spPr>
        <p:txBody>
          <a:bodyPr>
            <a:normAutofit/>
          </a:bodyPr>
          <a:lstStyle>
            <a:lvl1pPr marL="0" indent="0">
              <a:buClr>
                <a:srgbClr val="E1192B"/>
              </a:buClr>
              <a:buFont typeface="System Font Regular"/>
              <a:buNone/>
              <a:defRPr sz="60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15" name="Content Placeholder 2">
            <a:extLst>
              <a:ext uri="{FF2B5EF4-FFF2-40B4-BE49-F238E27FC236}">
                <a16:creationId xmlns:a16="http://schemas.microsoft.com/office/drawing/2014/main" id="{2C3F2F09-E41E-9341-ACDE-814CE8A69BAF}"/>
              </a:ext>
            </a:extLst>
          </p:cNvPr>
          <p:cNvSpPr>
            <a:spLocks noGrp="1"/>
          </p:cNvSpPr>
          <p:nvPr>
            <p:ph sz="half" idx="12"/>
          </p:nvPr>
        </p:nvSpPr>
        <p:spPr>
          <a:xfrm>
            <a:off x="347722" y="5350698"/>
            <a:ext cx="2326898" cy="932595"/>
          </a:xfrm>
        </p:spPr>
        <p:txBody>
          <a:bodyPr/>
          <a:lstStyle>
            <a:lvl1pPr marL="0" indent="0">
              <a:buClr>
                <a:srgbClr val="E1192B"/>
              </a:buClr>
              <a:buFont typeface="System Font Regular"/>
              <a:buNone/>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C6D0FB4A-72FE-2F4D-828F-B7CFF21CDB8E}"/>
              </a:ext>
            </a:extLst>
          </p:cNvPr>
          <p:cNvCxnSpPr>
            <a:cxnSpLocks/>
          </p:cNvCxnSpPr>
          <p:nvPr userDrawn="1"/>
        </p:nvCxnSpPr>
        <p:spPr>
          <a:xfrm flipV="1">
            <a:off x="347722" y="6471254"/>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969BA4-5824-2F45-8D07-67C49911C7E6}"/>
              </a:ext>
            </a:extLst>
          </p:cNvPr>
          <p:cNvCxnSpPr>
            <a:cxnSpLocks/>
          </p:cNvCxnSpPr>
          <p:nvPr userDrawn="1"/>
        </p:nvCxnSpPr>
        <p:spPr>
          <a:xfrm>
            <a:off x="347722" y="1690688"/>
            <a:ext cx="479990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1260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1_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5EF469-AEA5-B44C-926F-430EC9838D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25"/>
          <a:stretch/>
        </p:blipFill>
        <p:spPr>
          <a:xfrm>
            <a:off x="1346812" y="0"/>
            <a:ext cx="7797188" cy="6857998"/>
          </a:xfrm>
          <a:prstGeom prst="rect">
            <a:avLst/>
          </a:prstGeom>
        </p:spPr>
      </p:pic>
      <p:sp>
        <p:nvSpPr>
          <p:cNvPr id="8" name="Rectangle 7"/>
          <p:cNvSpPr/>
          <p:nvPr userDrawn="1"/>
        </p:nvSpPr>
        <p:spPr>
          <a:xfrm>
            <a:off x="0" y="0"/>
            <a:ext cx="3767769" cy="6858000"/>
          </a:xfrm>
          <a:prstGeom prst="rect">
            <a:avLst/>
          </a:prstGeom>
          <a:gradFill flip="none" rotWithShape="1">
            <a:gsLst>
              <a:gs pos="1000">
                <a:srgbClr val="F7FAFD">
                  <a:alpha val="0"/>
                  <a:lumMod val="0"/>
                </a:srgbClr>
              </a:gs>
              <a:gs pos="66000">
                <a:schemeClr val="tx1"/>
              </a:gs>
            </a:gsLst>
            <a:lin ang="108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347722" y="365126"/>
            <a:ext cx="4799908" cy="1325563"/>
          </a:xfrm>
        </p:spPr>
        <p:txBody>
          <a:bodyPr>
            <a:normAutofit/>
          </a:bodyPr>
          <a:lstStyle>
            <a:lvl1pPr>
              <a:defRPr sz="30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C9697BC0-04B8-4648-9042-864FFC612E66}"/>
              </a:ext>
            </a:extLst>
          </p:cNvPr>
          <p:cNvSpPr>
            <a:spLocks noGrp="1"/>
          </p:cNvSpPr>
          <p:nvPr>
            <p:ph sz="half" idx="10" hasCustomPrompt="1"/>
          </p:nvPr>
        </p:nvSpPr>
        <p:spPr>
          <a:xfrm>
            <a:off x="347721" y="1935997"/>
            <a:ext cx="2326898" cy="1024841"/>
          </a:xfrm>
        </p:spPr>
        <p:txBody>
          <a:bodyPr>
            <a:normAutofit/>
          </a:bodyPr>
          <a:lstStyle>
            <a:lvl1pPr marL="0" indent="0">
              <a:buClr>
                <a:srgbClr val="E1192B"/>
              </a:buClr>
              <a:buFont typeface="System Font Regular"/>
              <a:buNone/>
              <a:defRPr sz="60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3" name="Content Placeholder 2"/>
          <p:cNvSpPr>
            <a:spLocks noGrp="1"/>
          </p:cNvSpPr>
          <p:nvPr>
            <p:ph sz="half" idx="1"/>
          </p:nvPr>
        </p:nvSpPr>
        <p:spPr>
          <a:xfrm>
            <a:off x="347722" y="2962705"/>
            <a:ext cx="2326898" cy="932595"/>
          </a:xfrm>
        </p:spPr>
        <p:txBody>
          <a:bodyPr/>
          <a:lstStyle>
            <a:lvl1pPr marL="0" indent="0">
              <a:buClr>
                <a:srgbClr val="E1192B"/>
              </a:buClr>
              <a:buFont typeface="System Font Regular"/>
              <a:buNone/>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7" name="Straight Connector 6"/>
          <p:cNvCxnSpPr>
            <a:cxnSpLocks/>
          </p:cNvCxnSpPr>
          <p:nvPr userDrawn="1"/>
        </p:nvCxnSpPr>
        <p:spPr>
          <a:xfrm flipV="1">
            <a:off x="347722" y="4083261"/>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BE1D50F-A9F9-9744-825D-6E0C5891101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953578" y="5680617"/>
            <a:ext cx="809625" cy="830792"/>
          </a:xfrm>
          <a:prstGeom prst="rect">
            <a:avLst/>
          </a:prstGeom>
        </p:spPr>
      </p:pic>
      <p:sp>
        <p:nvSpPr>
          <p:cNvPr id="12" name="Content Placeholder 2">
            <a:extLst>
              <a:ext uri="{FF2B5EF4-FFF2-40B4-BE49-F238E27FC236}">
                <a16:creationId xmlns:a16="http://schemas.microsoft.com/office/drawing/2014/main" id="{B987AE9A-42C6-054E-8CD2-1D88014BC927}"/>
              </a:ext>
            </a:extLst>
          </p:cNvPr>
          <p:cNvSpPr>
            <a:spLocks noGrp="1"/>
          </p:cNvSpPr>
          <p:nvPr>
            <p:ph sz="half" idx="11" hasCustomPrompt="1"/>
          </p:nvPr>
        </p:nvSpPr>
        <p:spPr>
          <a:xfrm>
            <a:off x="347721" y="4323990"/>
            <a:ext cx="2326898" cy="1024841"/>
          </a:xfrm>
        </p:spPr>
        <p:txBody>
          <a:bodyPr>
            <a:normAutofit/>
          </a:bodyPr>
          <a:lstStyle>
            <a:lvl1pPr marL="0" indent="0">
              <a:buClr>
                <a:srgbClr val="E1192B"/>
              </a:buClr>
              <a:buFont typeface="System Font Regular"/>
              <a:buNone/>
              <a:defRPr sz="60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13" name="Content Placeholder 2">
            <a:extLst>
              <a:ext uri="{FF2B5EF4-FFF2-40B4-BE49-F238E27FC236}">
                <a16:creationId xmlns:a16="http://schemas.microsoft.com/office/drawing/2014/main" id="{99ADFAE2-7BC1-3742-96A1-49B47E469DBA}"/>
              </a:ext>
            </a:extLst>
          </p:cNvPr>
          <p:cNvSpPr>
            <a:spLocks noGrp="1"/>
          </p:cNvSpPr>
          <p:nvPr>
            <p:ph sz="half" idx="12"/>
          </p:nvPr>
        </p:nvSpPr>
        <p:spPr>
          <a:xfrm>
            <a:off x="347722" y="5350698"/>
            <a:ext cx="2326898" cy="932595"/>
          </a:xfrm>
        </p:spPr>
        <p:txBody>
          <a:bodyPr/>
          <a:lstStyle>
            <a:lvl1pPr marL="0" indent="0">
              <a:buClr>
                <a:srgbClr val="E1192B"/>
              </a:buClr>
              <a:buFont typeface="System Font Regular"/>
              <a:buNone/>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14" name="Straight Connector 13">
            <a:extLst>
              <a:ext uri="{FF2B5EF4-FFF2-40B4-BE49-F238E27FC236}">
                <a16:creationId xmlns:a16="http://schemas.microsoft.com/office/drawing/2014/main" id="{2302D606-798C-9D44-81B4-A154325A2CBC}"/>
              </a:ext>
            </a:extLst>
          </p:cNvPr>
          <p:cNvCxnSpPr>
            <a:cxnSpLocks/>
          </p:cNvCxnSpPr>
          <p:nvPr userDrawn="1"/>
        </p:nvCxnSpPr>
        <p:spPr>
          <a:xfrm flipV="1">
            <a:off x="347722" y="6471254"/>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6EC3F4-520C-8248-B6FF-8FAB57AD140F}"/>
              </a:ext>
            </a:extLst>
          </p:cNvPr>
          <p:cNvCxnSpPr>
            <a:cxnSpLocks/>
          </p:cNvCxnSpPr>
          <p:nvPr userDrawn="1"/>
        </p:nvCxnSpPr>
        <p:spPr>
          <a:xfrm>
            <a:off x="347722" y="1690688"/>
            <a:ext cx="479990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292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0_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5EF469-AEA5-B44C-926F-430EC9838D1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390186" y="0"/>
            <a:ext cx="7710440" cy="6857998"/>
          </a:xfrm>
          <a:prstGeom prst="rect">
            <a:avLst/>
          </a:prstGeom>
        </p:spPr>
      </p:pic>
      <p:sp>
        <p:nvSpPr>
          <p:cNvPr id="8" name="Rectangle 7"/>
          <p:cNvSpPr/>
          <p:nvPr userDrawn="1"/>
        </p:nvSpPr>
        <p:spPr>
          <a:xfrm>
            <a:off x="0" y="0"/>
            <a:ext cx="3767769" cy="6858000"/>
          </a:xfrm>
          <a:prstGeom prst="rect">
            <a:avLst/>
          </a:prstGeom>
          <a:gradFill flip="none" rotWithShape="1">
            <a:gsLst>
              <a:gs pos="1000">
                <a:srgbClr val="F7FAFD">
                  <a:alpha val="0"/>
                  <a:lumMod val="0"/>
                </a:srgbClr>
              </a:gs>
              <a:gs pos="66000">
                <a:schemeClr val="tx1"/>
              </a:gs>
            </a:gsLst>
            <a:lin ang="108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347722" y="365126"/>
            <a:ext cx="4799908" cy="1325563"/>
          </a:xfrm>
        </p:spPr>
        <p:txBody>
          <a:bodyPr>
            <a:normAutofit/>
          </a:bodyPr>
          <a:lstStyle>
            <a:lvl1pPr>
              <a:defRPr sz="30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C9697BC0-04B8-4648-9042-864FFC612E66}"/>
              </a:ext>
            </a:extLst>
          </p:cNvPr>
          <p:cNvSpPr>
            <a:spLocks noGrp="1"/>
          </p:cNvSpPr>
          <p:nvPr>
            <p:ph sz="half" idx="10" hasCustomPrompt="1"/>
          </p:nvPr>
        </p:nvSpPr>
        <p:spPr>
          <a:xfrm>
            <a:off x="347721" y="1935997"/>
            <a:ext cx="2326898" cy="1024841"/>
          </a:xfrm>
        </p:spPr>
        <p:txBody>
          <a:bodyPr>
            <a:normAutofit/>
          </a:bodyPr>
          <a:lstStyle>
            <a:lvl1pPr marL="0" indent="0">
              <a:buClr>
                <a:srgbClr val="E1192B"/>
              </a:buClr>
              <a:buFont typeface="System Font Regular"/>
              <a:buNone/>
              <a:defRPr sz="60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3" name="Content Placeholder 2"/>
          <p:cNvSpPr>
            <a:spLocks noGrp="1"/>
          </p:cNvSpPr>
          <p:nvPr>
            <p:ph sz="half" idx="1"/>
          </p:nvPr>
        </p:nvSpPr>
        <p:spPr>
          <a:xfrm>
            <a:off x="347722" y="2962705"/>
            <a:ext cx="2326898" cy="932595"/>
          </a:xfrm>
        </p:spPr>
        <p:txBody>
          <a:bodyPr/>
          <a:lstStyle>
            <a:lvl1pPr marL="0" indent="0">
              <a:buClr>
                <a:srgbClr val="E1192B"/>
              </a:buClr>
              <a:buFont typeface="System Font Regular"/>
              <a:buNone/>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7" name="Straight Connector 6"/>
          <p:cNvCxnSpPr>
            <a:cxnSpLocks/>
          </p:cNvCxnSpPr>
          <p:nvPr userDrawn="1"/>
        </p:nvCxnSpPr>
        <p:spPr>
          <a:xfrm flipV="1">
            <a:off x="347722" y="4083261"/>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BE1D50F-A9F9-9744-825D-6E0C5891101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953578" y="5680617"/>
            <a:ext cx="809625" cy="830792"/>
          </a:xfrm>
          <a:prstGeom prst="rect">
            <a:avLst/>
          </a:prstGeom>
        </p:spPr>
      </p:pic>
      <p:sp>
        <p:nvSpPr>
          <p:cNvPr id="12" name="Content Placeholder 2">
            <a:extLst>
              <a:ext uri="{FF2B5EF4-FFF2-40B4-BE49-F238E27FC236}">
                <a16:creationId xmlns:a16="http://schemas.microsoft.com/office/drawing/2014/main" id="{B987AE9A-42C6-054E-8CD2-1D88014BC927}"/>
              </a:ext>
            </a:extLst>
          </p:cNvPr>
          <p:cNvSpPr>
            <a:spLocks noGrp="1"/>
          </p:cNvSpPr>
          <p:nvPr>
            <p:ph sz="half" idx="11" hasCustomPrompt="1"/>
          </p:nvPr>
        </p:nvSpPr>
        <p:spPr>
          <a:xfrm>
            <a:off x="347721" y="4323990"/>
            <a:ext cx="2326898" cy="1024841"/>
          </a:xfrm>
        </p:spPr>
        <p:txBody>
          <a:bodyPr>
            <a:normAutofit/>
          </a:bodyPr>
          <a:lstStyle>
            <a:lvl1pPr marL="0" indent="0">
              <a:buClr>
                <a:srgbClr val="E1192B"/>
              </a:buClr>
              <a:buFont typeface="System Font Regular"/>
              <a:buNone/>
              <a:defRPr sz="60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13" name="Content Placeholder 2">
            <a:extLst>
              <a:ext uri="{FF2B5EF4-FFF2-40B4-BE49-F238E27FC236}">
                <a16:creationId xmlns:a16="http://schemas.microsoft.com/office/drawing/2014/main" id="{99ADFAE2-7BC1-3742-96A1-49B47E469DBA}"/>
              </a:ext>
            </a:extLst>
          </p:cNvPr>
          <p:cNvSpPr>
            <a:spLocks noGrp="1"/>
          </p:cNvSpPr>
          <p:nvPr>
            <p:ph sz="half" idx="12"/>
          </p:nvPr>
        </p:nvSpPr>
        <p:spPr>
          <a:xfrm>
            <a:off x="347722" y="5350698"/>
            <a:ext cx="2326898" cy="932595"/>
          </a:xfrm>
        </p:spPr>
        <p:txBody>
          <a:bodyPr/>
          <a:lstStyle>
            <a:lvl1pPr marL="0" indent="0">
              <a:buClr>
                <a:srgbClr val="E1192B"/>
              </a:buClr>
              <a:buFont typeface="System Font Regular"/>
              <a:buNone/>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14" name="Straight Connector 13">
            <a:extLst>
              <a:ext uri="{FF2B5EF4-FFF2-40B4-BE49-F238E27FC236}">
                <a16:creationId xmlns:a16="http://schemas.microsoft.com/office/drawing/2014/main" id="{2302D606-798C-9D44-81B4-A154325A2CBC}"/>
              </a:ext>
            </a:extLst>
          </p:cNvPr>
          <p:cNvCxnSpPr>
            <a:cxnSpLocks/>
          </p:cNvCxnSpPr>
          <p:nvPr userDrawn="1"/>
        </p:nvCxnSpPr>
        <p:spPr>
          <a:xfrm flipV="1">
            <a:off x="347722" y="6471254"/>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6EC3F4-520C-8248-B6FF-8FAB57AD140F}"/>
              </a:ext>
            </a:extLst>
          </p:cNvPr>
          <p:cNvCxnSpPr>
            <a:cxnSpLocks/>
          </p:cNvCxnSpPr>
          <p:nvPr userDrawn="1"/>
        </p:nvCxnSpPr>
        <p:spPr>
          <a:xfrm>
            <a:off x="347722" y="1690688"/>
            <a:ext cx="4799909"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4385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3_Two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A65E7F-4EA0-E04A-B2B6-EBF6D9C9D2EE}"/>
              </a:ext>
            </a:extLst>
          </p:cNvPr>
          <p:cNvSpPr/>
          <p:nvPr userDrawn="1"/>
        </p:nvSpPr>
        <p:spPr>
          <a:xfrm>
            <a:off x="4191202" y="0"/>
            <a:ext cx="4952798"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C6AEE546-5131-844B-A0A7-84DC799F48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404"/>
            <a:ext cx="4191202" cy="6851596"/>
          </a:xfrm>
          <a:prstGeom prst="rect">
            <a:avLst/>
          </a:prstGeom>
        </p:spPr>
      </p:pic>
      <p:sp>
        <p:nvSpPr>
          <p:cNvPr id="2" name="Title 1"/>
          <p:cNvSpPr>
            <a:spLocks noGrp="1"/>
          </p:cNvSpPr>
          <p:nvPr>
            <p:ph type="title" hasCustomPrompt="1"/>
          </p:nvPr>
        </p:nvSpPr>
        <p:spPr>
          <a:xfrm>
            <a:off x="4712426" y="365126"/>
            <a:ext cx="3241153" cy="1325563"/>
          </a:xfrm>
        </p:spPr>
        <p:txBody>
          <a:bodyPr>
            <a:normAutofit/>
          </a:bodyPr>
          <a:lstStyle>
            <a:lvl1pPr>
              <a:defRPr sz="30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sp>
        <p:nvSpPr>
          <p:cNvPr id="9" name="Content Placeholder 2">
            <a:extLst>
              <a:ext uri="{FF2B5EF4-FFF2-40B4-BE49-F238E27FC236}">
                <a16:creationId xmlns:a16="http://schemas.microsoft.com/office/drawing/2014/main" id="{C9697BC0-04B8-4648-9042-864FFC612E66}"/>
              </a:ext>
            </a:extLst>
          </p:cNvPr>
          <p:cNvSpPr>
            <a:spLocks noGrp="1"/>
          </p:cNvSpPr>
          <p:nvPr>
            <p:ph sz="half" idx="10" hasCustomPrompt="1"/>
          </p:nvPr>
        </p:nvSpPr>
        <p:spPr>
          <a:xfrm>
            <a:off x="4712425" y="1935997"/>
            <a:ext cx="2326898" cy="1024841"/>
          </a:xfrm>
        </p:spPr>
        <p:txBody>
          <a:bodyPr>
            <a:normAutofit/>
          </a:bodyPr>
          <a:lstStyle>
            <a:lvl1pPr marL="0" indent="0">
              <a:buClr>
                <a:srgbClr val="E1192B"/>
              </a:buClr>
              <a:buFont typeface="System Font Regular"/>
              <a:buNone/>
              <a:defRPr sz="60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3" name="Content Placeholder 2"/>
          <p:cNvSpPr>
            <a:spLocks noGrp="1"/>
          </p:cNvSpPr>
          <p:nvPr>
            <p:ph sz="half" idx="1"/>
          </p:nvPr>
        </p:nvSpPr>
        <p:spPr>
          <a:xfrm>
            <a:off x="4712426" y="2962705"/>
            <a:ext cx="2326898" cy="932595"/>
          </a:xfrm>
        </p:spPr>
        <p:txBody>
          <a:bodyPr/>
          <a:lstStyle>
            <a:lvl1pPr marL="0" indent="0">
              <a:buClr>
                <a:srgbClr val="E1192B"/>
              </a:buClr>
              <a:buFont typeface="System Font Regular"/>
              <a:buNone/>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7" name="Straight Connector 6"/>
          <p:cNvCxnSpPr>
            <a:cxnSpLocks/>
          </p:cNvCxnSpPr>
          <p:nvPr userDrawn="1"/>
        </p:nvCxnSpPr>
        <p:spPr>
          <a:xfrm flipV="1">
            <a:off x="4712426" y="4083261"/>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BE1D50F-A9F9-9744-825D-6E0C5891101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953578" y="5680617"/>
            <a:ext cx="809625" cy="830792"/>
          </a:xfrm>
          <a:prstGeom prst="rect">
            <a:avLst/>
          </a:prstGeom>
        </p:spPr>
      </p:pic>
      <p:sp>
        <p:nvSpPr>
          <p:cNvPr id="12" name="Content Placeholder 2">
            <a:extLst>
              <a:ext uri="{FF2B5EF4-FFF2-40B4-BE49-F238E27FC236}">
                <a16:creationId xmlns:a16="http://schemas.microsoft.com/office/drawing/2014/main" id="{B987AE9A-42C6-054E-8CD2-1D88014BC927}"/>
              </a:ext>
            </a:extLst>
          </p:cNvPr>
          <p:cNvSpPr>
            <a:spLocks noGrp="1"/>
          </p:cNvSpPr>
          <p:nvPr>
            <p:ph sz="half" idx="11" hasCustomPrompt="1"/>
          </p:nvPr>
        </p:nvSpPr>
        <p:spPr>
          <a:xfrm>
            <a:off x="4712425" y="4323990"/>
            <a:ext cx="2326898" cy="1024841"/>
          </a:xfrm>
        </p:spPr>
        <p:txBody>
          <a:bodyPr>
            <a:normAutofit/>
          </a:bodyPr>
          <a:lstStyle>
            <a:lvl1pPr marL="0" indent="0">
              <a:buClr>
                <a:srgbClr val="E1192B"/>
              </a:buClr>
              <a:buFont typeface="System Font Regular"/>
              <a:buNone/>
              <a:defRPr sz="60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13" name="Content Placeholder 2">
            <a:extLst>
              <a:ext uri="{FF2B5EF4-FFF2-40B4-BE49-F238E27FC236}">
                <a16:creationId xmlns:a16="http://schemas.microsoft.com/office/drawing/2014/main" id="{99ADFAE2-7BC1-3742-96A1-49B47E469DBA}"/>
              </a:ext>
            </a:extLst>
          </p:cNvPr>
          <p:cNvSpPr>
            <a:spLocks noGrp="1"/>
          </p:cNvSpPr>
          <p:nvPr>
            <p:ph sz="half" idx="12"/>
          </p:nvPr>
        </p:nvSpPr>
        <p:spPr>
          <a:xfrm>
            <a:off x="4712426" y="5350698"/>
            <a:ext cx="2326898" cy="932595"/>
          </a:xfrm>
        </p:spPr>
        <p:txBody>
          <a:bodyPr/>
          <a:lstStyle>
            <a:lvl1pPr marL="0" indent="0">
              <a:buClr>
                <a:srgbClr val="E1192B"/>
              </a:buClr>
              <a:buFont typeface="System Font Regular"/>
              <a:buNone/>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14" name="Straight Connector 13">
            <a:extLst>
              <a:ext uri="{FF2B5EF4-FFF2-40B4-BE49-F238E27FC236}">
                <a16:creationId xmlns:a16="http://schemas.microsoft.com/office/drawing/2014/main" id="{2302D606-798C-9D44-81B4-A154325A2CBC}"/>
              </a:ext>
            </a:extLst>
          </p:cNvPr>
          <p:cNvCxnSpPr>
            <a:cxnSpLocks/>
          </p:cNvCxnSpPr>
          <p:nvPr userDrawn="1"/>
        </p:nvCxnSpPr>
        <p:spPr>
          <a:xfrm flipV="1">
            <a:off x="4712426" y="6471254"/>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3576C-8F5E-CA48-8A32-301F43311723}"/>
              </a:ext>
            </a:extLst>
          </p:cNvPr>
          <p:cNvCxnSpPr>
            <a:cxnSpLocks/>
          </p:cNvCxnSpPr>
          <p:nvPr userDrawn="1"/>
        </p:nvCxnSpPr>
        <p:spPr>
          <a:xfrm>
            <a:off x="4712426" y="1690688"/>
            <a:ext cx="324115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340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4_Two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DE419C-1BD5-404B-AC9A-4461451D20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223856" cy="6858000"/>
          </a:xfrm>
          <a:prstGeom prst="rect">
            <a:avLst/>
          </a:prstGeom>
        </p:spPr>
      </p:pic>
      <p:sp>
        <p:nvSpPr>
          <p:cNvPr id="18" name="Rectangle 17">
            <a:extLst>
              <a:ext uri="{FF2B5EF4-FFF2-40B4-BE49-F238E27FC236}">
                <a16:creationId xmlns:a16="http://schemas.microsoft.com/office/drawing/2014/main" id="{D691684C-7357-F74C-A51B-256DF1EC0EF7}"/>
              </a:ext>
            </a:extLst>
          </p:cNvPr>
          <p:cNvSpPr/>
          <p:nvPr userDrawn="1"/>
        </p:nvSpPr>
        <p:spPr>
          <a:xfrm rot="10800000">
            <a:off x="309736" y="0"/>
            <a:ext cx="8914120" cy="6858000"/>
          </a:xfrm>
          <a:prstGeom prst="rect">
            <a:avLst/>
          </a:prstGeom>
          <a:gradFill flip="none" rotWithShape="1">
            <a:gsLst>
              <a:gs pos="42000">
                <a:srgbClr val="F7FAFD">
                  <a:lumMod val="0"/>
                  <a:alpha val="0"/>
                </a:srgbClr>
              </a:gs>
              <a:gs pos="100000">
                <a:schemeClr val="tx1"/>
              </a:gs>
            </a:gsLst>
            <a:lin ang="135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5319853" y="365126"/>
            <a:ext cx="3241153" cy="1325563"/>
          </a:xfrm>
        </p:spPr>
        <p:txBody>
          <a:bodyPr>
            <a:normAutofit/>
          </a:bodyPr>
          <a:lstStyle>
            <a:lvl1pPr>
              <a:defRPr sz="30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sp>
        <p:nvSpPr>
          <p:cNvPr id="9" name="Content Placeholder 2">
            <a:extLst>
              <a:ext uri="{FF2B5EF4-FFF2-40B4-BE49-F238E27FC236}">
                <a16:creationId xmlns:a16="http://schemas.microsoft.com/office/drawing/2014/main" id="{C9697BC0-04B8-4648-9042-864FFC612E66}"/>
              </a:ext>
            </a:extLst>
          </p:cNvPr>
          <p:cNvSpPr>
            <a:spLocks noGrp="1"/>
          </p:cNvSpPr>
          <p:nvPr>
            <p:ph sz="half" idx="10" hasCustomPrompt="1"/>
          </p:nvPr>
        </p:nvSpPr>
        <p:spPr>
          <a:xfrm>
            <a:off x="5319853" y="1935997"/>
            <a:ext cx="2326898" cy="1024841"/>
          </a:xfrm>
        </p:spPr>
        <p:txBody>
          <a:bodyPr>
            <a:normAutofit/>
          </a:bodyPr>
          <a:lstStyle>
            <a:lvl1pPr marL="0" indent="0">
              <a:buClr>
                <a:srgbClr val="E1192B"/>
              </a:buClr>
              <a:buFont typeface="System Font Regular"/>
              <a:buNone/>
              <a:defRPr sz="60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3" name="Content Placeholder 2"/>
          <p:cNvSpPr>
            <a:spLocks noGrp="1"/>
          </p:cNvSpPr>
          <p:nvPr>
            <p:ph sz="half" idx="1"/>
          </p:nvPr>
        </p:nvSpPr>
        <p:spPr>
          <a:xfrm>
            <a:off x="5319853" y="2962705"/>
            <a:ext cx="2326898" cy="932595"/>
          </a:xfrm>
        </p:spPr>
        <p:txBody>
          <a:bodyPr/>
          <a:lstStyle>
            <a:lvl1pPr marL="0" indent="0">
              <a:buClr>
                <a:srgbClr val="E1192B"/>
              </a:buClr>
              <a:buFont typeface="System Font Regular"/>
              <a:buNone/>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7" name="Straight Connector 6"/>
          <p:cNvCxnSpPr>
            <a:cxnSpLocks/>
          </p:cNvCxnSpPr>
          <p:nvPr userDrawn="1"/>
        </p:nvCxnSpPr>
        <p:spPr>
          <a:xfrm flipV="1">
            <a:off x="5319853" y="4083261"/>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BE1D50F-A9F9-9744-825D-6E0C5891101D}"/>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953578" y="5680617"/>
            <a:ext cx="809625" cy="830792"/>
          </a:xfrm>
          <a:prstGeom prst="rect">
            <a:avLst/>
          </a:prstGeom>
        </p:spPr>
      </p:pic>
      <p:sp>
        <p:nvSpPr>
          <p:cNvPr id="12" name="Content Placeholder 2">
            <a:extLst>
              <a:ext uri="{FF2B5EF4-FFF2-40B4-BE49-F238E27FC236}">
                <a16:creationId xmlns:a16="http://schemas.microsoft.com/office/drawing/2014/main" id="{B987AE9A-42C6-054E-8CD2-1D88014BC927}"/>
              </a:ext>
            </a:extLst>
          </p:cNvPr>
          <p:cNvSpPr>
            <a:spLocks noGrp="1"/>
          </p:cNvSpPr>
          <p:nvPr>
            <p:ph sz="half" idx="11" hasCustomPrompt="1"/>
          </p:nvPr>
        </p:nvSpPr>
        <p:spPr>
          <a:xfrm>
            <a:off x="5319853" y="4323990"/>
            <a:ext cx="2326898" cy="1024841"/>
          </a:xfrm>
        </p:spPr>
        <p:txBody>
          <a:bodyPr>
            <a:normAutofit/>
          </a:bodyPr>
          <a:lstStyle>
            <a:lvl1pPr marL="0" indent="0">
              <a:buClr>
                <a:srgbClr val="E1192B"/>
              </a:buClr>
              <a:buFont typeface="System Font Regular"/>
              <a:buNone/>
              <a:defRPr sz="60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13" name="Content Placeholder 2">
            <a:extLst>
              <a:ext uri="{FF2B5EF4-FFF2-40B4-BE49-F238E27FC236}">
                <a16:creationId xmlns:a16="http://schemas.microsoft.com/office/drawing/2014/main" id="{99ADFAE2-7BC1-3742-96A1-49B47E469DBA}"/>
              </a:ext>
            </a:extLst>
          </p:cNvPr>
          <p:cNvSpPr>
            <a:spLocks noGrp="1"/>
          </p:cNvSpPr>
          <p:nvPr>
            <p:ph sz="half" idx="12"/>
          </p:nvPr>
        </p:nvSpPr>
        <p:spPr>
          <a:xfrm>
            <a:off x="5319853" y="5350698"/>
            <a:ext cx="2326898" cy="932595"/>
          </a:xfrm>
        </p:spPr>
        <p:txBody>
          <a:bodyPr/>
          <a:lstStyle>
            <a:lvl1pPr marL="0" indent="0">
              <a:buClr>
                <a:srgbClr val="E1192B"/>
              </a:buClr>
              <a:buFont typeface="System Font Regular"/>
              <a:buNone/>
              <a:defRPr>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14" name="Straight Connector 13">
            <a:extLst>
              <a:ext uri="{FF2B5EF4-FFF2-40B4-BE49-F238E27FC236}">
                <a16:creationId xmlns:a16="http://schemas.microsoft.com/office/drawing/2014/main" id="{2302D606-798C-9D44-81B4-A154325A2CBC}"/>
              </a:ext>
            </a:extLst>
          </p:cNvPr>
          <p:cNvCxnSpPr>
            <a:cxnSpLocks/>
          </p:cNvCxnSpPr>
          <p:nvPr userDrawn="1"/>
        </p:nvCxnSpPr>
        <p:spPr>
          <a:xfrm flipV="1">
            <a:off x="5319853" y="6471254"/>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3576C-8F5E-CA48-8A32-301F43311723}"/>
              </a:ext>
            </a:extLst>
          </p:cNvPr>
          <p:cNvCxnSpPr>
            <a:cxnSpLocks/>
          </p:cNvCxnSpPr>
          <p:nvPr userDrawn="1"/>
        </p:nvCxnSpPr>
        <p:spPr>
          <a:xfrm>
            <a:off x="5319853" y="1690688"/>
            <a:ext cx="324115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1782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6_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E083E4-F0D9-3440-8E65-BC98DEE1A6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989" y="1"/>
            <a:ext cx="5014768" cy="6858000"/>
          </a:xfrm>
          <a:prstGeom prst="rect">
            <a:avLst/>
          </a:prstGeom>
        </p:spPr>
      </p:pic>
      <p:sp>
        <p:nvSpPr>
          <p:cNvPr id="2" name="Title 1"/>
          <p:cNvSpPr>
            <a:spLocks noGrp="1"/>
          </p:cNvSpPr>
          <p:nvPr>
            <p:ph type="title" hasCustomPrompt="1"/>
          </p:nvPr>
        </p:nvSpPr>
        <p:spPr>
          <a:xfrm>
            <a:off x="5319853" y="365126"/>
            <a:ext cx="3241153" cy="1325563"/>
          </a:xfrm>
        </p:spPr>
        <p:txBody>
          <a:bodyPr>
            <a:normAutofit/>
          </a:bodyPr>
          <a:lstStyle>
            <a:lvl1pPr>
              <a:defRPr sz="300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sp>
        <p:nvSpPr>
          <p:cNvPr id="9" name="Content Placeholder 2">
            <a:extLst>
              <a:ext uri="{FF2B5EF4-FFF2-40B4-BE49-F238E27FC236}">
                <a16:creationId xmlns:a16="http://schemas.microsoft.com/office/drawing/2014/main" id="{C9697BC0-04B8-4648-9042-864FFC612E66}"/>
              </a:ext>
            </a:extLst>
          </p:cNvPr>
          <p:cNvSpPr>
            <a:spLocks noGrp="1"/>
          </p:cNvSpPr>
          <p:nvPr>
            <p:ph sz="half" idx="10" hasCustomPrompt="1"/>
          </p:nvPr>
        </p:nvSpPr>
        <p:spPr>
          <a:xfrm>
            <a:off x="5319853" y="1935997"/>
            <a:ext cx="2326898" cy="1024841"/>
          </a:xfrm>
        </p:spPr>
        <p:txBody>
          <a:bodyPr>
            <a:normAutofit/>
          </a:bodyPr>
          <a:lstStyle>
            <a:lvl1pPr marL="0" indent="0">
              <a:buClr>
                <a:srgbClr val="E1192B"/>
              </a:buClr>
              <a:buFont typeface="System Font Regular"/>
              <a:buNone/>
              <a:defRPr sz="600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3" name="Content Placeholder 2"/>
          <p:cNvSpPr>
            <a:spLocks noGrp="1"/>
          </p:cNvSpPr>
          <p:nvPr>
            <p:ph sz="half" idx="1"/>
          </p:nvPr>
        </p:nvSpPr>
        <p:spPr>
          <a:xfrm>
            <a:off x="5319853" y="2962705"/>
            <a:ext cx="2326898" cy="932595"/>
          </a:xfrm>
        </p:spPr>
        <p:txBody>
          <a:bodyPr/>
          <a:lstStyle>
            <a:lvl1pPr marL="0" indent="0">
              <a:buClr>
                <a:srgbClr val="E1192B"/>
              </a:buClr>
              <a:buFont typeface="System Font Regular"/>
              <a:buNone/>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7" name="Straight Connector 6"/>
          <p:cNvCxnSpPr>
            <a:cxnSpLocks/>
          </p:cNvCxnSpPr>
          <p:nvPr userDrawn="1"/>
        </p:nvCxnSpPr>
        <p:spPr>
          <a:xfrm flipV="1">
            <a:off x="5319853" y="4083261"/>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B987AE9A-42C6-054E-8CD2-1D88014BC927}"/>
              </a:ext>
            </a:extLst>
          </p:cNvPr>
          <p:cNvSpPr>
            <a:spLocks noGrp="1"/>
          </p:cNvSpPr>
          <p:nvPr>
            <p:ph sz="half" idx="11" hasCustomPrompt="1"/>
          </p:nvPr>
        </p:nvSpPr>
        <p:spPr>
          <a:xfrm>
            <a:off x="5319853" y="4323990"/>
            <a:ext cx="2326898" cy="1024841"/>
          </a:xfrm>
        </p:spPr>
        <p:txBody>
          <a:bodyPr>
            <a:normAutofit/>
          </a:bodyPr>
          <a:lstStyle>
            <a:lvl1pPr marL="0" indent="0">
              <a:buClr>
                <a:srgbClr val="E1192B"/>
              </a:buClr>
              <a:buFont typeface="System Font Regular"/>
              <a:buNone/>
              <a:defRPr sz="600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dirty="0"/>
              <a:t>XX</a:t>
            </a:r>
          </a:p>
        </p:txBody>
      </p:sp>
      <p:sp>
        <p:nvSpPr>
          <p:cNvPr id="13" name="Content Placeholder 2">
            <a:extLst>
              <a:ext uri="{FF2B5EF4-FFF2-40B4-BE49-F238E27FC236}">
                <a16:creationId xmlns:a16="http://schemas.microsoft.com/office/drawing/2014/main" id="{99ADFAE2-7BC1-3742-96A1-49B47E469DBA}"/>
              </a:ext>
            </a:extLst>
          </p:cNvPr>
          <p:cNvSpPr>
            <a:spLocks noGrp="1"/>
          </p:cNvSpPr>
          <p:nvPr>
            <p:ph sz="half" idx="12"/>
          </p:nvPr>
        </p:nvSpPr>
        <p:spPr>
          <a:xfrm>
            <a:off x="5319853" y="5350698"/>
            <a:ext cx="2326898" cy="932595"/>
          </a:xfrm>
        </p:spPr>
        <p:txBody>
          <a:bodyPr/>
          <a:lstStyle>
            <a:lvl1pPr marL="0" indent="0">
              <a:buClr>
                <a:srgbClr val="E1192B"/>
              </a:buClr>
              <a:buFont typeface="System Font Regular"/>
              <a:buNone/>
              <a:defRPr>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p:txBody>
      </p:sp>
      <p:cxnSp>
        <p:nvCxnSpPr>
          <p:cNvPr id="14" name="Straight Connector 13">
            <a:extLst>
              <a:ext uri="{FF2B5EF4-FFF2-40B4-BE49-F238E27FC236}">
                <a16:creationId xmlns:a16="http://schemas.microsoft.com/office/drawing/2014/main" id="{2302D606-798C-9D44-81B4-A154325A2CBC}"/>
              </a:ext>
            </a:extLst>
          </p:cNvPr>
          <p:cNvCxnSpPr>
            <a:cxnSpLocks/>
          </p:cNvCxnSpPr>
          <p:nvPr userDrawn="1"/>
        </p:nvCxnSpPr>
        <p:spPr>
          <a:xfrm flipV="1">
            <a:off x="5319853" y="6471254"/>
            <a:ext cx="514724" cy="622"/>
          </a:xfrm>
          <a:prstGeom prst="line">
            <a:avLst/>
          </a:prstGeom>
          <a:ln w="1270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3576C-8F5E-CA48-8A32-301F43311723}"/>
              </a:ext>
            </a:extLst>
          </p:cNvPr>
          <p:cNvCxnSpPr>
            <a:cxnSpLocks/>
          </p:cNvCxnSpPr>
          <p:nvPr userDrawn="1"/>
        </p:nvCxnSpPr>
        <p:spPr>
          <a:xfrm>
            <a:off x="5319853" y="1690688"/>
            <a:ext cx="324115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A24D3DC4-6C30-A148-9E59-C58772EE09D3}"/>
              </a:ext>
            </a:extLst>
          </p:cNvPr>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7953578" y="5680616"/>
            <a:ext cx="809625" cy="830792"/>
          </a:xfrm>
          <a:prstGeom prst="rect">
            <a:avLst/>
          </a:prstGeom>
        </p:spPr>
      </p:pic>
    </p:spTree>
    <p:extLst>
      <p:ext uri="{BB962C8B-B14F-4D97-AF65-F5344CB8AC3E}">
        <p14:creationId xmlns:p14="http://schemas.microsoft.com/office/powerpoint/2010/main" val="3026414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theme" Target="../theme/theme10.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theme" Target="../theme/theme1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theme" Target="../theme/theme13.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5.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3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5.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7.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6.jp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8.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theme" Target="../theme/theme9.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1" Type="http://schemas.openxmlformats.org/officeDocument/2006/relationships/slideLayout" Target="../slideLayouts/slideLayout62.xml"/><Relationship Id="rId6"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902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2015"/>
            <a:ext cx="7886700" cy="409169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rot="5400000">
            <a:off x="4220677" y="-4220679"/>
            <a:ext cx="702644" cy="9144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p:cNvCxnSpPr/>
          <p:nvPr/>
        </p:nvCxnSpPr>
        <p:spPr>
          <a:xfrm flipH="1">
            <a:off x="-2" y="702642"/>
            <a:ext cx="9144002" cy="35022"/>
          </a:xfrm>
          <a:prstGeom prst="line">
            <a:avLst/>
          </a:prstGeom>
          <a:ln w="76200">
            <a:solidFill>
              <a:srgbClr val="D41B2C"/>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60621" y="68463"/>
            <a:ext cx="2580830" cy="669201"/>
          </a:xfrm>
          <a:prstGeom prst="rect">
            <a:avLst/>
          </a:prstGeom>
        </p:spPr>
      </p:pic>
    </p:spTree>
    <p:extLst>
      <p:ext uri="{BB962C8B-B14F-4D97-AF65-F5344CB8AC3E}">
        <p14:creationId xmlns:p14="http://schemas.microsoft.com/office/powerpoint/2010/main" val="55629626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Lato" panose="020F0502020204030203" pitchFamily="34" charset="0"/>
          <a:cs typeface="Lato"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dirty="0"/>
              <a:t>CPS Brand Template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4032800699"/>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Lst>
  <p:txStyles>
    <p:titleStyle>
      <a:lvl1pPr algn="l" defTabSz="685783" rtl="0" eaLnBrk="1" latinLnBrk="0" hangingPunct="1">
        <a:lnSpc>
          <a:spcPct val="90000"/>
        </a:lnSpc>
        <a:spcBef>
          <a:spcPct val="0"/>
        </a:spcBef>
        <a:buNone/>
        <a:defRPr sz="3300" kern="1200">
          <a:solidFill>
            <a:schemeClr val="tx1"/>
          </a:solidFill>
          <a:latin typeface="Real Head Pro" charset="0"/>
          <a:ea typeface="Real Head Pro" charset="0"/>
          <a:cs typeface="Real Head Pro" charset="0"/>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Real Text Pro" charset="0"/>
          <a:ea typeface="Real Text Pro" charset="0"/>
          <a:cs typeface="Real Text Pro" charset="0"/>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Real Text Pro" charset="0"/>
          <a:ea typeface="Real Text Pro" charset="0"/>
          <a:cs typeface="Real Text Pro" charset="0"/>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Real Text Pro" charset="0"/>
          <a:ea typeface="Real Text Pro" charset="0"/>
          <a:cs typeface="Real Text Pro" charset="0"/>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dirty="0"/>
              <a:t>Northeastern Brand Template - Neutral</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148549089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Lst>
  <p:hf hdr="0" ftr="0" dt="0"/>
  <p:txStyles>
    <p:titleStyle>
      <a:lvl1pPr algn="l" defTabSz="685783" rtl="0" eaLnBrk="1" latinLnBrk="0" hangingPunct="1">
        <a:lnSpc>
          <a:spcPct val="90000"/>
        </a:lnSpc>
        <a:spcBef>
          <a:spcPct val="0"/>
        </a:spcBef>
        <a:buNone/>
        <a:defRPr sz="3300" kern="1200">
          <a:solidFill>
            <a:schemeClr val="tx1"/>
          </a:solidFill>
          <a:latin typeface="Real Head Pro" charset="0"/>
          <a:ea typeface="Real Head Pro" charset="0"/>
          <a:cs typeface="Real Head Pro" charset="0"/>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Real Text Pro" charset="0"/>
          <a:ea typeface="Real Text Pro" charset="0"/>
          <a:cs typeface="Real Text Pro" charset="0"/>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Real Text Pro" charset="0"/>
          <a:ea typeface="Real Text Pro" charset="0"/>
          <a:cs typeface="Real Text Pro" charset="0"/>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Real Text Pro" charset="0"/>
          <a:ea typeface="Real Text Pro" charset="0"/>
          <a:cs typeface="Real Text Pro" charset="0"/>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dirty="0"/>
              <a:t>CPS Brand Template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1127965401"/>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Lst>
  <p:txStyles>
    <p:titleStyle>
      <a:lvl1pPr algn="l" defTabSz="685783" rtl="0" eaLnBrk="1" latinLnBrk="0" hangingPunct="1">
        <a:lnSpc>
          <a:spcPct val="90000"/>
        </a:lnSpc>
        <a:spcBef>
          <a:spcPct val="0"/>
        </a:spcBef>
        <a:buNone/>
        <a:defRPr sz="3300" kern="1200">
          <a:solidFill>
            <a:schemeClr val="tx1"/>
          </a:solidFill>
          <a:latin typeface="Real Head Pro" charset="0"/>
          <a:ea typeface="Real Head Pro" charset="0"/>
          <a:cs typeface="Real Head Pro" charset="0"/>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Real Text Pro" charset="0"/>
          <a:ea typeface="Real Text Pro" charset="0"/>
          <a:cs typeface="Real Text Pro" charset="0"/>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Real Text Pro" charset="0"/>
          <a:ea typeface="Real Text Pro" charset="0"/>
          <a:cs typeface="Real Text Pro" charset="0"/>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Real Text Pro" charset="0"/>
          <a:ea typeface="Real Text Pro" charset="0"/>
          <a:cs typeface="Real Text Pro" charset="0"/>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dirty="0"/>
              <a:t>CPS Brand Template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67627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3490671748"/>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Lst>
  <p:txStyles>
    <p:titleStyle>
      <a:lvl1pPr algn="l" defTabSz="685783" rtl="0" eaLnBrk="1" latinLnBrk="0" hangingPunct="1">
        <a:lnSpc>
          <a:spcPct val="90000"/>
        </a:lnSpc>
        <a:spcBef>
          <a:spcPct val="0"/>
        </a:spcBef>
        <a:buNone/>
        <a:defRPr sz="3300" kern="1200">
          <a:solidFill>
            <a:schemeClr val="tx1"/>
          </a:solidFill>
          <a:latin typeface="Real Head Pro" charset="0"/>
          <a:ea typeface="Real Head Pro" charset="0"/>
          <a:cs typeface="Real Head Pro" charset="0"/>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Real Text Pro" charset="0"/>
          <a:ea typeface="Real Text Pro" charset="0"/>
          <a:cs typeface="Real Text Pro" charset="0"/>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Real Text Pro" charset="0"/>
          <a:ea typeface="Real Text Pro" charset="0"/>
          <a:cs typeface="Real Text Pro" charset="0"/>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Real Text Pro" charset="0"/>
          <a:ea typeface="Real Text Pro" charset="0"/>
          <a:cs typeface="Real Text Pro" charset="0"/>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Real Text Pro" charset="0"/>
          <a:ea typeface="Real Text Pro" charset="0"/>
          <a:cs typeface="Real Text Pro" charset="0"/>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8058530"/>
      </p:ext>
    </p:extLst>
  </p:cSld>
  <p:clrMap bg1="lt1" tx1="dk1" bg2="lt2" tx2="dk2" accent1="accent1" accent2="accent2" accent3="accent3" accent4="accent4" accent5="accent5" accent6="accent6" hlink="hlink" folHlink="folHlink"/>
  <p:sldLayoutIdLst>
    <p:sldLayoutId id="2147483708" r:id="rId1"/>
    <p:sldLayoutId id="2147483725" r:id="rId2"/>
    <p:sldLayoutId id="2147483726" r:id="rId3"/>
    <p:sldLayoutId id="2147483727" r:id="rId4"/>
  </p:sldLayoutIdLst>
  <p:txStyles>
    <p:titleStyle>
      <a:lvl1pPr algn="l" defTabSz="914400" rtl="0" eaLnBrk="1" latinLnBrk="0" hangingPunct="1">
        <a:lnSpc>
          <a:spcPct val="90000"/>
        </a:lnSpc>
        <a:spcBef>
          <a:spcPct val="0"/>
        </a:spcBef>
        <a:buNone/>
        <a:defRPr sz="4400" kern="1200">
          <a:solidFill>
            <a:schemeClr val="tx1"/>
          </a:solidFill>
          <a:latin typeface="+mn-lt"/>
          <a:ea typeface="Lato" panose="020F0502020204030203" pitchFamily="34" charset="0"/>
          <a:cs typeface="Lato"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1"/>
            <a:ext cx="9222827" cy="705244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Parallelogram 8"/>
          <p:cNvSpPr/>
          <p:nvPr/>
        </p:nvSpPr>
        <p:spPr>
          <a:xfrm>
            <a:off x="-354724" y="1147988"/>
            <a:ext cx="6180083" cy="168164"/>
          </a:xfrm>
          <a:prstGeom prst="parallelogram">
            <a:avLst/>
          </a:prstGeom>
          <a:solidFill>
            <a:srgbClr val="D41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arallelogram 9"/>
          <p:cNvSpPr/>
          <p:nvPr/>
        </p:nvSpPr>
        <p:spPr>
          <a:xfrm>
            <a:off x="3251638" y="5788379"/>
            <a:ext cx="6180083" cy="142991"/>
          </a:xfrm>
          <a:prstGeom prst="parallelogram">
            <a:avLst/>
          </a:prstGeom>
          <a:solidFill>
            <a:srgbClr val="D41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761" y="2328856"/>
            <a:ext cx="8405186" cy="2191869"/>
          </a:xfrm>
          <a:prstGeom prst="rect">
            <a:avLst/>
          </a:prstGeom>
        </p:spPr>
      </p:pic>
      <p:sp>
        <p:nvSpPr>
          <p:cNvPr id="3" name="TextBox 2"/>
          <p:cNvSpPr txBox="1"/>
          <p:nvPr/>
        </p:nvSpPr>
        <p:spPr>
          <a:xfrm>
            <a:off x="6341679" y="6033331"/>
            <a:ext cx="2662517" cy="369332"/>
          </a:xfrm>
          <a:prstGeom prst="rect">
            <a:avLst/>
          </a:prstGeom>
          <a:noFill/>
        </p:spPr>
        <p:txBody>
          <a:bodyPr wrap="square" rtlCol="0">
            <a:spAutoFit/>
          </a:bodyPr>
          <a:lstStyle/>
          <a:p>
            <a:r>
              <a:rPr lang="en-US" dirty="0">
                <a:solidFill>
                  <a:schemeClr val="bg1"/>
                </a:solidFill>
              </a:rPr>
              <a:t>coe.northeastern.edu</a:t>
            </a:r>
          </a:p>
        </p:txBody>
      </p:sp>
    </p:spTree>
    <p:extLst>
      <p:ext uri="{BB962C8B-B14F-4D97-AF65-F5344CB8AC3E}">
        <p14:creationId xmlns:p14="http://schemas.microsoft.com/office/powerpoint/2010/main" val="1608220812"/>
      </p:ext>
    </p:extLst>
  </p:cSld>
  <p:clrMap bg1="lt1" tx1="dk1" bg2="lt2" tx2="dk2" accent1="accent1" accent2="accent2" accent3="accent3" accent4="accent4" accent5="accent5" accent6="accent6" hlink="hlink" folHlink="folHlink"/>
  <p:sldLayoutIdLst>
    <p:sldLayoutId id="214748371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47062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8/17/2020</a:t>
            </a:fld>
            <a:endParaRPr lang="en-US" dirty="0"/>
          </a:p>
        </p:txBody>
      </p:sp>
      <p:sp>
        <p:nvSpPr>
          <p:cNvPr id="5" name="Footer Placeholder 4"/>
          <p:cNvSpPr>
            <a:spLocks noGrp="1"/>
          </p:cNvSpPr>
          <p:nvPr>
            <p:ph type="ftr" sz="quarter" idx="3"/>
          </p:nvPr>
        </p:nvSpPr>
        <p:spPr>
          <a:xfrm>
            <a:off x="3242595" y="6480886"/>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661430" y="64911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6"/>
          <p:cNvSpPr/>
          <p:nvPr/>
        </p:nvSpPr>
        <p:spPr>
          <a:xfrm>
            <a:off x="-1" y="-84083"/>
            <a:ext cx="338960" cy="6942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8" name="Straight Connector 7"/>
          <p:cNvCxnSpPr/>
          <p:nvPr/>
        </p:nvCxnSpPr>
        <p:spPr>
          <a:xfrm>
            <a:off x="220714" y="-94593"/>
            <a:ext cx="0" cy="7062952"/>
          </a:xfrm>
          <a:prstGeom prst="line">
            <a:avLst/>
          </a:prstGeom>
          <a:ln w="76200">
            <a:solidFill>
              <a:srgbClr val="D41B2C"/>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98065" y="5849719"/>
            <a:ext cx="834570" cy="833876"/>
          </a:xfrm>
          <a:prstGeom prst="rect">
            <a:avLst/>
          </a:prstGeom>
        </p:spPr>
      </p:pic>
    </p:spTree>
    <p:extLst>
      <p:ext uri="{BB962C8B-B14F-4D97-AF65-F5344CB8AC3E}">
        <p14:creationId xmlns:p14="http://schemas.microsoft.com/office/powerpoint/2010/main" val="365489458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Lato" panose="020F0502020204030203" pitchFamily="34" charset="0"/>
          <a:cs typeface="Lato"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902128"/>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2432015"/>
            <a:ext cx="7886700" cy="40916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rot="5400000">
            <a:off x="4220677" y="-4220679"/>
            <a:ext cx="702644" cy="9144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p:cNvCxnSpPr/>
          <p:nvPr/>
        </p:nvCxnSpPr>
        <p:spPr>
          <a:xfrm flipH="1">
            <a:off x="-2" y="702642"/>
            <a:ext cx="9144002" cy="35022"/>
          </a:xfrm>
          <a:prstGeom prst="line">
            <a:avLst/>
          </a:prstGeom>
          <a:ln w="76200">
            <a:solidFill>
              <a:srgbClr val="D41B2C"/>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60621" y="68463"/>
            <a:ext cx="2580830" cy="669201"/>
          </a:xfrm>
          <a:prstGeom prst="rect">
            <a:avLst/>
          </a:prstGeom>
        </p:spPr>
      </p:pic>
    </p:spTree>
    <p:extLst>
      <p:ext uri="{BB962C8B-B14F-4D97-AF65-F5344CB8AC3E}">
        <p14:creationId xmlns:p14="http://schemas.microsoft.com/office/powerpoint/2010/main" val="1051219316"/>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Lato" panose="020F0502020204030203" pitchFamily="34" charset="0"/>
          <a:cs typeface="Lato"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674952"/>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00" rtl="0" eaLnBrk="1" latinLnBrk="0" hangingPunct="1">
        <a:lnSpc>
          <a:spcPct val="90000"/>
        </a:lnSpc>
        <a:spcBef>
          <a:spcPct val="0"/>
        </a:spcBef>
        <a:buNone/>
        <a:defRPr sz="4400" kern="1200">
          <a:solidFill>
            <a:schemeClr val="tx1"/>
          </a:solidFill>
          <a:latin typeface="+mn-lt"/>
          <a:ea typeface="Lato" panose="020F0502020204030203" pitchFamily="34" charset="0"/>
          <a:cs typeface="Lato"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47062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8/17/2020</a:t>
            </a:fld>
            <a:endParaRPr lang="en-US" dirty="0"/>
          </a:p>
        </p:txBody>
      </p:sp>
      <p:sp>
        <p:nvSpPr>
          <p:cNvPr id="5" name="Footer Placeholder 4"/>
          <p:cNvSpPr>
            <a:spLocks noGrp="1"/>
          </p:cNvSpPr>
          <p:nvPr>
            <p:ph type="ftr" sz="quarter" idx="3"/>
          </p:nvPr>
        </p:nvSpPr>
        <p:spPr>
          <a:xfrm>
            <a:off x="3242595" y="6480886"/>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661430" y="64911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Rectangle 6"/>
          <p:cNvSpPr/>
          <p:nvPr/>
        </p:nvSpPr>
        <p:spPr>
          <a:xfrm>
            <a:off x="-1" y="-84083"/>
            <a:ext cx="338960" cy="6942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8" name="Straight Connector 7"/>
          <p:cNvCxnSpPr/>
          <p:nvPr/>
        </p:nvCxnSpPr>
        <p:spPr>
          <a:xfrm>
            <a:off x="220714" y="-94593"/>
            <a:ext cx="0" cy="7062952"/>
          </a:xfrm>
          <a:prstGeom prst="line">
            <a:avLst/>
          </a:prstGeom>
          <a:ln w="76200">
            <a:solidFill>
              <a:srgbClr val="D41B2C"/>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98065" y="5849719"/>
            <a:ext cx="834570" cy="833876"/>
          </a:xfrm>
          <a:prstGeom prst="rect">
            <a:avLst/>
          </a:prstGeom>
        </p:spPr>
      </p:pic>
    </p:spTree>
    <p:extLst>
      <p:ext uri="{BB962C8B-B14F-4D97-AF65-F5344CB8AC3E}">
        <p14:creationId xmlns:p14="http://schemas.microsoft.com/office/powerpoint/2010/main" val="338355903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Lato" panose="020F0502020204030203" pitchFamily="34" charset="0"/>
          <a:cs typeface="Lato"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
        <p:nvSpPr>
          <p:cNvPr id="2" name="Title Placeholder 1"/>
          <p:cNvSpPr>
            <a:spLocks noGrp="1"/>
          </p:cNvSpPr>
          <p:nvPr>
            <p:ph type="title"/>
          </p:nvPr>
        </p:nvSpPr>
        <p:spPr>
          <a:xfrm>
            <a:off x="1088685" y="804520"/>
            <a:ext cx="7202456"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2015733"/>
            <a:ext cx="7202456"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330370"/>
            <a:ext cx="2625536" cy="309201"/>
          </a:xfrm>
          <a:prstGeom prst="rect">
            <a:avLst/>
          </a:prstGeom>
        </p:spPr>
        <p:txBody>
          <a:bodyPr vert="horz" lIns="91440" tIns="45720" rIns="91440" bIns="45720" rtlCol="0" anchor="ctr"/>
          <a:lstStyle>
            <a:lvl1pPr algn="r">
              <a:defRPr sz="750">
                <a:solidFill>
                  <a:schemeClr val="tx1">
                    <a:tint val="75000"/>
                  </a:schemeClr>
                </a:solidFill>
              </a:defRPr>
            </a:lvl1pPr>
          </a:lstStyle>
          <a:p>
            <a:fld id="{B61BEF0D-F0BB-DE4B-95CE-6DB70DBA9567}" type="datetimeFigureOut">
              <a:rPr lang="en-US" smtClean="0"/>
              <a:pPr/>
              <a:t>8/17/2020</a:t>
            </a:fld>
            <a:endParaRPr lang="en-US" dirty="0"/>
          </a:p>
        </p:txBody>
      </p:sp>
      <p:sp>
        <p:nvSpPr>
          <p:cNvPr id="5" name="Footer Placeholder 4"/>
          <p:cNvSpPr>
            <a:spLocks noGrp="1"/>
          </p:cNvSpPr>
          <p:nvPr>
            <p:ph type="ftr" sz="quarter" idx="3"/>
          </p:nvPr>
        </p:nvSpPr>
        <p:spPr>
          <a:xfrm>
            <a:off x="1088684" y="329308"/>
            <a:ext cx="4454127" cy="3092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798973"/>
            <a:ext cx="608264" cy="503578"/>
          </a:xfrm>
          <a:prstGeom prst="rect">
            <a:avLst/>
          </a:prstGeom>
        </p:spPr>
        <p:txBody>
          <a:bodyPr vert="horz" lIns="91440" tIns="45720" rIns="91440" bIns="45720" rtlCol="0" anchor="t"/>
          <a:lstStyle>
            <a:lvl1pPr algn="r">
              <a:defRPr sz="21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6719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43859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 id="2147483819" r:id="rId51"/>
  </p:sldLayoutIdLst>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Arial" panose="020B0604020202020204" pitchFamily="34" charset="0"/>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136.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xml"/><Relationship Id="rId1" Type="http://schemas.openxmlformats.org/officeDocument/2006/relationships/slideLayout" Target="../slideLayouts/slideLayout1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0.xml"/><Relationship Id="rId1" Type="http://schemas.openxmlformats.org/officeDocument/2006/relationships/slideLayout" Target="../slideLayouts/slideLayout122.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0.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1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13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playlist?list=PLAEKUX2eV4jJEqwQnxJjXjlz09G7GGk7f" TargetMode="External"/><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4.xml"/></Relationships>
</file>

<file path=ppt/slides/_rels/slide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4.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37.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1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9EC7C2A-C731-4144-AFC6-5C97D60B70C3}"/>
              </a:ext>
            </a:extLst>
          </p:cNvPr>
          <p:cNvSpPr>
            <a:spLocks noGrp="1"/>
          </p:cNvSpPr>
          <p:nvPr>
            <p:ph type="ctrTitle"/>
          </p:nvPr>
        </p:nvSpPr>
        <p:spPr/>
        <p:txBody>
          <a:bodyPr anchor="b">
            <a:normAutofit/>
          </a:bodyPr>
          <a:lstStyle/>
          <a:p>
            <a:r>
              <a:rPr lang="en-US" b="1" dirty="0"/>
              <a:t>Diversity in the Workplace</a:t>
            </a:r>
          </a:p>
        </p:txBody>
      </p:sp>
      <p:sp>
        <p:nvSpPr>
          <p:cNvPr id="4" name="Subtitle 2">
            <a:extLst>
              <a:ext uri="{FF2B5EF4-FFF2-40B4-BE49-F238E27FC236}">
                <a16:creationId xmlns:a16="http://schemas.microsoft.com/office/drawing/2014/main" id="{4BCD20E2-FCB1-4944-B305-17068BC7E70D}"/>
              </a:ext>
            </a:extLst>
          </p:cNvPr>
          <p:cNvSpPr txBox="1">
            <a:spLocks/>
          </p:cNvSpPr>
          <p:nvPr/>
        </p:nvSpPr>
        <p:spPr>
          <a:xfrm>
            <a:off x="473530" y="3376260"/>
            <a:ext cx="457260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j-lt"/>
                <a:ea typeface="Lato Light" panose="020F0502020204030203" pitchFamily="34" charset="0"/>
                <a:cs typeface="Lato Light" panose="020F050202020403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Lato" panose="020F0502020204030203" pitchFamily="34" charset="0"/>
                <a:cs typeface="Lato" panose="020F050202020403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Lato" panose="020F0502020204030203" pitchFamily="34" charset="0"/>
                <a:cs typeface="Lato" panose="020F050202020403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Lato" panose="020F0502020204030203" pitchFamily="34" charset="0"/>
                <a:cs typeface="Lato" panose="020F050202020403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Lato" panose="020F0502020204030203" pitchFamily="34" charset="0"/>
                <a:cs typeface="Lato" panose="020F050202020403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smtClean="0"/>
              <a:t>INT 5900: Preparation for Experiential Learning</a:t>
            </a:r>
            <a:endParaRPr lang="en-US" sz="1800" dirty="0"/>
          </a:p>
          <a:p>
            <a:pPr algn="l"/>
            <a:endParaRPr lang="en-US" sz="1800" dirty="0"/>
          </a:p>
        </p:txBody>
      </p:sp>
    </p:spTree>
    <p:extLst>
      <p:ext uri="{BB962C8B-B14F-4D97-AF65-F5344CB8AC3E}">
        <p14:creationId xmlns:p14="http://schemas.microsoft.com/office/powerpoint/2010/main" val="179145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84211" y="1898069"/>
            <a:ext cx="7575581" cy="520931"/>
          </a:xfrm>
          <a:prstGeom prst="roundRect">
            <a:avLst/>
          </a:prstGeom>
          <a:solidFill>
            <a:schemeClr val="accent5">
              <a:lumMod val="60000"/>
              <a:lumOff val="40000"/>
            </a:schemeClr>
          </a:solidFill>
          <a:ln w="19050">
            <a:noFill/>
          </a:ln>
        </p:spPr>
        <p:style>
          <a:lnRef idx="2">
            <a:schemeClr val="accent2"/>
          </a:lnRef>
          <a:fillRef idx="1">
            <a:schemeClr val="lt1"/>
          </a:fillRef>
          <a:effectRef idx="0">
            <a:schemeClr val="accent2"/>
          </a:effectRef>
          <a:fontRef idx="minor">
            <a:schemeClr val="dk1"/>
          </a:fontRef>
        </p:style>
        <p:txBody>
          <a:bodyPr rtlCol="0" anchor="ctr"/>
          <a:lstStyle/>
          <a:p>
            <a:pPr algn="ctr">
              <a:defRPr/>
            </a:pPr>
            <a:r>
              <a:rPr lang="en-US" b="1" dirty="0"/>
              <a:t>There are currently 4 generations in the workplace; soon to be 5</a:t>
            </a:r>
          </a:p>
        </p:txBody>
      </p:sp>
      <p:sp>
        <p:nvSpPr>
          <p:cNvPr id="7" name="Rounded Rectangle 6"/>
          <p:cNvSpPr/>
          <p:nvPr/>
        </p:nvSpPr>
        <p:spPr>
          <a:xfrm>
            <a:off x="784209" y="2737745"/>
            <a:ext cx="7575581" cy="520931"/>
          </a:xfrm>
          <a:prstGeom prst="roundRect">
            <a:avLst/>
          </a:prstGeom>
          <a:solidFill>
            <a:schemeClr val="accent5">
              <a:lumMod val="60000"/>
              <a:lumOff val="40000"/>
            </a:schemeClr>
          </a:solidFill>
          <a:ln w="19050">
            <a:noFill/>
          </a:ln>
        </p:spPr>
        <p:style>
          <a:lnRef idx="2">
            <a:schemeClr val="accent2"/>
          </a:lnRef>
          <a:fillRef idx="1">
            <a:schemeClr val="lt1"/>
          </a:fillRef>
          <a:effectRef idx="0">
            <a:schemeClr val="accent2"/>
          </a:effectRef>
          <a:fontRef idx="minor">
            <a:schemeClr val="dk1"/>
          </a:fontRef>
        </p:style>
        <p:txBody>
          <a:bodyPr rtlCol="0" anchor="ctr"/>
          <a:lstStyle/>
          <a:p>
            <a:pPr algn="ctr">
              <a:defRPr/>
            </a:pPr>
            <a:r>
              <a:rPr lang="en-US" b="1" dirty="0"/>
              <a:t>Disabilities affect 20% of all Americans</a:t>
            </a:r>
          </a:p>
        </p:txBody>
      </p:sp>
      <p:sp>
        <p:nvSpPr>
          <p:cNvPr id="8" name="Rounded Rectangle 7"/>
          <p:cNvSpPr/>
          <p:nvPr/>
        </p:nvSpPr>
        <p:spPr>
          <a:xfrm>
            <a:off x="784209" y="4498129"/>
            <a:ext cx="7575581" cy="520931"/>
          </a:xfrm>
          <a:prstGeom prst="roundRect">
            <a:avLst/>
          </a:prstGeom>
          <a:solidFill>
            <a:schemeClr val="accent5">
              <a:lumMod val="60000"/>
              <a:lumOff val="40000"/>
            </a:schemeClr>
          </a:solidFill>
          <a:ln w="19050">
            <a:noFill/>
          </a:ln>
        </p:spPr>
        <p:style>
          <a:lnRef idx="2">
            <a:schemeClr val="accent2"/>
          </a:lnRef>
          <a:fillRef idx="1">
            <a:schemeClr val="lt1"/>
          </a:fillRef>
          <a:effectRef idx="0">
            <a:schemeClr val="accent2"/>
          </a:effectRef>
          <a:fontRef idx="minor">
            <a:schemeClr val="dk1"/>
          </a:fontRef>
        </p:style>
        <p:txBody>
          <a:bodyPr rtlCol="0" anchor="ctr"/>
          <a:lstStyle/>
          <a:p>
            <a:pPr algn="ctr">
              <a:defRPr/>
            </a:pPr>
            <a:r>
              <a:rPr lang="en-US" b="1" dirty="0"/>
              <a:t>4.5% of individuals in the U.S. identify as LGBTQ </a:t>
            </a:r>
          </a:p>
        </p:txBody>
      </p:sp>
      <p:sp>
        <p:nvSpPr>
          <p:cNvPr id="9" name="Rounded Rectangle 8"/>
          <p:cNvSpPr/>
          <p:nvPr/>
        </p:nvSpPr>
        <p:spPr>
          <a:xfrm>
            <a:off x="784211" y="3590841"/>
            <a:ext cx="7575582" cy="520931"/>
          </a:xfrm>
          <a:prstGeom prst="roundRect">
            <a:avLst/>
          </a:prstGeom>
          <a:solidFill>
            <a:schemeClr val="accent5">
              <a:lumMod val="60000"/>
              <a:lumOff val="40000"/>
            </a:schemeClr>
          </a:solidFill>
          <a:ln w="19050">
            <a:noFill/>
          </a:ln>
        </p:spPr>
        <p:style>
          <a:lnRef idx="2">
            <a:schemeClr val="accent2"/>
          </a:lnRef>
          <a:fillRef idx="1">
            <a:schemeClr val="lt1"/>
          </a:fillRef>
          <a:effectRef idx="0">
            <a:schemeClr val="accent2"/>
          </a:effectRef>
          <a:fontRef idx="minor">
            <a:schemeClr val="dk1"/>
          </a:fontRef>
        </p:style>
        <p:txBody>
          <a:bodyPr rtlCol="0" anchor="ctr"/>
          <a:lstStyle/>
          <a:p>
            <a:pPr algn="ctr">
              <a:defRPr/>
            </a:pPr>
            <a:r>
              <a:rPr lang="en-US" b="1" dirty="0"/>
              <a:t>Women earn 57% of Bachelor degrees awarded in the United States in 2018</a:t>
            </a:r>
          </a:p>
        </p:txBody>
      </p:sp>
      <p:sp>
        <p:nvSpPr>
          <p:cNvPr id="5" name="TextBox 4"/>
          <p:cNvSpPr txBox="1"/>
          <p:nvPr/>
        </p:nvSpPr>
        <p:spPr>
          <a:xfrm>
            <a:off x="2549187" y="838200"/>
            <a:ext cx="4058290" cy="707886"/>
          </a:xfrm>
          <a:prstGeom prst="rect">
            <a:avLst/>
          </a:prstGeom>
          <a:noFill/>
        </p:spPr>
        <p:txBody>
          <a:bodyPr wrap="none" rtlCol="0">
            <a:spAutoFit/>
          </a:bodyPr>
          <a:lstStyle/>
          <a:p>
            <a:pPr algn="ctr"/>
            <a:r>
              <a:rPr lang="en-US" sz="4000" b="1" dirty="0"/>
              <a:t>The US Workplace</a:t>
            </a:r>
          </a:p>
        </p:txBody>
      </p:sp>
      <p:sp>
        <p:nvSpPr>
          <p:cNvPr id="10" name="Rounded Rectangle 9"/>
          <p:cNvSpPr/>
          <p:nvPr/>
        </p:nvSpPr>
        <p:spPr>
          <a:xfrm>
            <a:off x="784209" y="5334000"/>
            <a:ext cx="7575581" cy="612883"/>
          </a:xfrm>
          <a:prstGeom prst="roundRect">
            <a:avLst/>
          </a:prstGeom>
          <a:solidFill>
            <a:schemeClr val="accent5">
              <a:lumMod val="60000"/>
              <a:lumOff val="40000"/>
            </a:schemeClr>
          </a:solidFill>
          <a:ln w="19050">
            <a:noFill/>
          </a:ln>
        </p:spPr>
        <p:style>
          <a:lnRef idx="2">
            <a:schemeClr val="accent2"/>
          </a:lnRef>
          <a:fillRef idx="1">
            <a:schemeClr val="lt1"/>
          </a:fillRef>
          <a:effectRef idx="0">
            <a:schemeClr val="accent2"/>
          </a:effectRef>
          <a:fontRef idx="minor">
            <a:schemeClr val="dk1"/>
          </a:fontRef>
        </p:style>
        <p:txBody>
          <a:bodyPr rtlCol="0" anchor="ctr"/>
          <a:lstStyle/>
          <a:p>
            <a:pPr algn="ctr">
              <a:defRPr/>
            </a:pPr>
            <a:r>
              <a:rPr lang="en-US" b="1" dirty="0"/>
              <a:t>87% - 94% of individuals who are harassed in the workplace do not file a complaint</a:t>
            </a:r>
          </a:p>
        </p:txBody>
      </p:sp>
    </p:spTree>
    <p:extLst>
      <p:ext uri="{BB962C8B-B14F-4D97-AF65-F5344CB8AC3E}">
        <p14:creationId xmlns:p14="http://schemas.microsoft.com/office/powerpoint/2010/main" val="69078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2001"/>
            <a:ext cx="7886700" cy="4351338"/>
          </a:xfrm>
        </p:spPr>
        <p:txBody>
          <a:bodyPr>
            <a:normAutofit/>
          </a:bodyPr>
          <a:lstStyle/>
          <a:p>
            <a:pPr marL="0" indent="0">
              <a:buNone/>
            </a:pPr>
            <a:r>
              <a:rPr lang="en-US" dirty="0"/>
              <a:t>Depending on the company you work for, you might:</a:t>
            </a:r>
          </a:p>
          <a:p>
            <a:r>
              <a:rPr lang="en-US" dirty="0"/>
              <a:t>Attend diversity training.</a:t>
            </a:r>
          </a:p>
          <a:p>
            <a:pPr lvl="1"/>
            <a:r>
              <a:rPr lang="en-US" sz="2100"/>
              <a:t>Part of Orientation</a:t>
            </a:r>
          </a:p>
          <a:p>
            <a:pPr lvl="1"/>
            <a:r>
              <a:rPr lang="en-US" sz="2100"/>
              <a:t>Required training of all employees and contractors</a:t>
            </a:r>
          </a:p>
          <a:p>
            <a:pPr lvl="1"/>
            <a:r>
              <a:rPr lang="en-US" sz="2100"/>
              <a:t>Can involve harassment/discrimination  training and other subjects</a:t>
            </a:r>
          </a:p>
          <a:p>
            <a:r>
              <a:rPr lang="en-US" dirty="0"/>
              <a:t>Have to complete diversity forms prior to joining.</a:t>
            </a:r>
          </a:p>
          <a:p>
            <a:pPr lvl="1"/>
            <a:r>
              <a:rPr lang="en-US" sz="2100"/>
              <a:t>Ask your advisor for help if  you are not familiar </a:t>
            </a:r>
          </a:p>
        </p:txBody>
      </p:sp>
      <p:sp>
        <p:nvSpPr>
          <p:cNvPr id="2" name="Title 1"/>
          <p:cNvSpPr>
            <a:spLocks noGrp="1"/>
          </p:cNvSpPr>
          <p:nvPr>
            <p:ph type="title"/>
          </p:nvPr>
        </p:nvSpPr>
        <p:spPr>
          <a:xfrm>
            <a:off x="628650" y="302420"/>
            <a:ext cx="7886700" cy="1325563"/>
          </a:xfrm>
        </p:spPr>
        <p:txBody>
          <a:bodyPr anchor="ctr">
            <a:normAutofit/>
          </a:bodyPr>
          <a:lstStyle/>
          <a:p>
            <a:r>
              <a:rPr lang="en-US" b="1" dirty="0"/>
              <a:t>Diversity Efforts</a:t>
            </a:r>
          </a:p>
        </p:txBody>
      </p:sp>
    </p:spTree>
    <p:extLst>
      <p:ext uri="{BB962C8B-B14F-4D97-AF65-F5344CB8AC3E}">
        <p14:creationId xmlns:p14="http://schemas.microsoft.com/office/powerpoint/2010/main" val="87952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64909"/>
            <a:ext cx="3943350" cy="850472"/>
          </a:xfrm>
        </p:spPr>
        <p:txBody>
          <a:bodyPr/>
          <a:lstStyle/>
          <a:p>
            <a:r>
              <a:rPr lang="en-US" b="1" dirty="0"/>
              <a:t>Gender Identity</a:t>
            </a:r>
          </a:p>
        </p:txBody>
      </p:sp>
      <p:sp>
        <p:nvSpPr>
          <p:cNvPr id="3" name="Rectangle 2"/>
          <p:cNvSpPr/>
          <p:nvPr/>
        </p:nvSpPr>
        <p:spPr>
          <a:xfrm>
            <a:off x="914400" y="2514600"/>
            <a:ext cx="3468082" cy="3139321"/>
          </a:xfrm>
          <a:prstGeom prst="rect">
            <a:avLst/>
          </a:prstGeom>
        </p:spPr>
        <p:txBody>
          <a:bodyPr wrap="square">
            <a:spAutoFit/>
          </a:bodyPr>
          <a:lstStyle/>
          <a:p>
            <a:r>
              <a:rPr lang="en-US" b="1" dirty="0">
                <a:solidFill>
                  <a:srgbClr val="222222"/>
                </a:solidFill>
                <a:latin typeface="Roboto"/>
              </a:rPr>
              <a:t>Gender identity</a:t>
            </a:r>
            <a:r>
              <a:rPr lang="en-US" dirty="0">
                <a:solidFill>
                  <a:srgbClr val="222222"/>
                </a:solidFill>
                <a:latin typeface="Roboto"/>
              </a:rPr>
              <a:t> is the personal sense of one's own </a:t>
            </a:r>
            <a:r>
              <a:rPr lang="en-US" b="1" dirty="0">
                <a:solidFill>
                  <a:srgbClr val="222222"/>
                </a:solidFill>
                <a:latin typeface="Roboto"/>
              </a:rPr>
              <a:t>gender</a:t>
            </a:r>
            <a:r>
              <a:rPr lang="en-US" dirty="0">
                <a:solidFill>
                  <a:srgbClr val="222222"/>
                </a:solidFill>
                <a:latin typeface="Roboto"/>
              </a:rPr>
              <a:t>. </a:t>
            </a:r>
            <a:r>
              <a:rPr lang="en-US" b="1" dirty="0">
                <a:solidFill>
                  <a:srgbClr val="222222"/>
                </a:solidFill>
                <a:latin typeface="Roboto"/>
              </a:rPr>
              <a:t>Gender identity</a:t>
            </a:r>
            <a:r>
              <a:rPr lang="en-US" dirty="0">
                <a:solidFill>
                  <a:srgbClr val="222222"/>
                </a:solidFill>
                <a:latin typeface="Roboto"/>
              </a:rPr>
              <a:t> can correlate with assigned sex at birth or can differ from it. All societies have a set of </a:t>
            </a:r>
            <a:r>
              <a:rPr lang="en-US" b="1" dirty="0">
                <a:solidFill>
                  <a:srgbClr val="222222"/>
                </a:solidFill>
                <a:latin typeface="Roboto"/>
              </a:rPr>
              <a:t>gender</a:t>
            </a:r>
            <a:r>
              <a:rPr lang="en-US" dirty="0">
                <a:solidFill>
                  <a:srgbClr val="222222"/>
                </a:solidFill>
                <a:latin typeface="Roboto"/>
              </a:rPr>
              <a:t> categories that can serve as the basis of the formation of a person's social </a:t>
            </a:r>
            <a:r>
              <a:rPr lang="en-US" b="1" dirty="0">
                <a:solidFill>
                  <a:srgbClr val="222222"/>
                </a:solidFill>
                <a:latin typeface="Roboto"/>
              </a:rPr>
              <a:t>identity</a:t>
            </a:r>
            <a:r>
              <a:rPr lang="en-US" dirty="0">
                <a:solidFill>
                  <a:srgbClr val="222222"/>
                </a:solidFill>
                <a:latin typeface="Roboto"/>
              </a:rPr>
              <a:t> in relation to other members of society.</a:t>
            </a:r>
            <a:endParaRPr lang="en-US" dirty="0"/>
          </a:p>
        </p:txBody>
      </p:sp>
      <p:pic>
        <p:nvPicPr>
          <p:cNvPr id="1026" name="Picture 2" descr="Image result for gender ident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564909"/>
            <a:ext cx="3392674" cy="432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402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stroglide.media.zestyio.com/gender-identity-vs-sexual-orienta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l="2001" t="3484" r="1000" b="4774"/>
          <a:stretch/>
        </p:blipFill>
        <p:spPr bwMode="auto">
          <a:xfrm>
            <a:off x="990600" y="838200"/>
            <a:ext cx="73914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189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Gender Identity</a:t>
            </a:r>
          </a:p>
        </p:txBody>
      </p:sp>
      <p:sp>
        <p:nvSpPr>
          <p:cNvPr id="4" name="Content Placeholder 3"/>
          <p:cNvSpPr>
            <a:spLocks noGrp="1"/>
          </p:cNvSpPr>
          <p:nvPr>
            <p:ph idx="1"/>
          </p:nvPr>
        </p:nvSpPr>
        <p:spPr>
          <a:xfrm>
            <a:off x="628650" y="1905000"/>
            <a:ext cx="8210550" cy="3352800"/>
          </a:xfrm>
        </p:spPr>
        <p:txBody>
          <a:bodyPr>
            <a:normAutofit/>
          </a:bodyPr>
          <a:lstStyle/>
          <a:p>
            <a:r>
              <a:rPr lang="en-US" dirty="0"/>
              <a:t>Pronouns</a:t>
            </a:r>
          </a:p>
          <a:p>
            <a:pPr lvl="1"/>
            <a:r>
              <a:rPr lang="en-US" dirty="0"/>
              <a:t>If it’s not specified, do not assume the person’s preferred pronoun</a:t>
            </a:r>
          </a:p>
          <a:p>
            <a:pPr lvl="1"/>
            <a:r>
              <a:rPr lang="en-US" dirty="0"/>
              <a:t>Be aware when writing emails, cover letters or other communication messages!</a:t>
            </a:r>
          </a:p>
          <a:p>
            <a:pPr lvl="1"/>
            <a:r>
              <a:rPr lang="en-US" dirty="0"/>
              <a:t>When in doubt, use their name or if name is not provided, a general title such as “hiring manager.” </a:t>
            </a:r>
          </a:p>
          <a:p>
            <a:pPr lvl="1"/>
            <a:r>
              <a:rPr lang="en-US" dirty="0"/>
              <a:t>Avoid sir, </a:t>
            </a:r>
            <a:r>
              <a:rPr lang="en-US" dirty="0" err="1"/>
              <a:t>m’am</a:t>
            </a:r>
            <a:r>
              <a:rPr lang="en-US" dirty="0"/>
              <a:t>, </a:t>
            </a:r>
            <a:r>
              <a:rPr lang="en-US" dirty="0" err="1"/>
              <a:t>mr.</a:t>
            </a:r>
            <a:r>
              <a:rPr lang="en-US" dirty="0"/>
              <a:t>, </a:t>
            </a:r>
            <a:r>
              <a:rPr lang="en-US" dirty="0" err="1"/>
              <a:t>ms.</a:t>
            </a:r>
            <a:r>
              <a:rPr lang="en-US" dirty="0"/>
              <a:t>, </a:t>
            </a:r>
            <a:r>
              <a:rPr lang="en-US" dirty="0" err="1"/>
              <a:t>mrs.</a:t>
            </a:r>
            <a:r>
              <a:rPr lang="en-US" dirty="0"/>
              <a:t> etc. if unsure!</a:t>
            </a:r>
          </a:p>
          <a:p>
            <a:pPr lvl="1"/>
            <a:r>
              <a:rPr lang="en-US" dirty="0"/>
              <a:t>Can also use gender neutral honorifics such as “Dr. </a:t>
            </a:r>
            <a:r>
              <a:rPr lang="en-US" dirty="0" err="1"/>
              <a:t>Lastname</a:t>
            </a:r>
            <a:r>
              <a:rPr lang="en-US" dirty="0"/>
              <a:t>, Director </a:t>
            </a:r>
            <a:r>
              <a:rPr lang="en-US" dirty="0" err="1"/>
              <a:t>Lastname</a:t>
            </a:r>
            <a:r>
              <a:rPr lang="en-US" dirty="0"/>
              <a:t>”</a:t>
            </a:r>
          </a:p>
          <a:p>
            <a:pPr lvl="1"/>
            <a:endParaRPr lang="en-US" dirty="0"/>
          </a:p>
        </p:txBody>
      </p:sp>
    </p:spTree>
    <p:extLst>
      <p:ext uri="{BB962C8B-B14F-4D97-AF65-F5344CB8AC3E}">
        <p14:creationId xmlns:p14="http://schemas.microsoft.com/office/powerpoint/2010/main" val="1976924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ll Gender Single-Occupant Restroom Signs - California AB-1732 Signs"/>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28650" y="1925697"/>
            <a:ext cx="3708400" cy="4151194"/>
          </a:xfrm>
          <a:prstGeom prst="rect">
            <a:avLst/>
          </a:prstGeom>
          <a:solidFill>
            <a:srgbClr val="FFFFFF"/>
          </a:solidFill>
          <a:extLst/>
        </p:spPr>
      </p:pic>
      <p:pic>
        <p:nvPicPr>
          <p:cNvPr id="1028" name="Picture 4" descr="Image result for pride fla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14900" y="2802037"/>
            <a:ext cx="3886200" cy="2398514"/>
          </a:xfrm>
          <a:prstGeom prst="rect">
            <a:avLst/>
          </a:prstGeom>
          <a:solidFill>
            <a:srgbClr val="FFFFFF"/>
          </a:solidFill>
          <a:extLst/>
        </p:spPr>
      </p:pic>
    </p:spTree>
    <p:extLst>
      <p:ext uri="{BB962C8B-B14F-4D97-AF65-F5344CB8AC3E}">
        <p14:creationId xmlns:p14="http://schemas.microsoft.com/office/powerpoint/2010/main" val="4251566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65128"/>
            <a:ext cx="3708400" cy="1325563"/>
          </a:xfrm>
        </p:spPr>
        <p:txBody>
          <a:bodyPr anchor="ctr">
            <a:normAutofit/>
          </a:bodyPr>
          <a:lstStyle/>
          <a:p>
            <a:r>
              <a:rPr lang="en-US" b="1" dirty="0"/>
              <a:t>Microaggression</a:t>
            </a:r>
          </a:p>
        </p:txBody>
      </p:sp>
      <p:sp>
        <p:nvSpPr>
          <p:cNvPr id="4" name="Content Placeholder 3"/>
          <p:cNvSpPr>
            <a:spLocks noGrp="1"/>
          </p:cNvSpPr>
          <p:nvPr>
            <p:ph sz="half" idx="1"/>
          </p:nvPr>
        </p:nvSpPr>
        <p:spPr>
          <a:xfrm>
            <a:off x="628650" y="1825625"/>
            <a:ext cx="3708400" cy="4351338"/>
          </a:xfrm>
        </p:spPr>
        <p:txBody>
          <a:bodyPr>
            <a:normAutofit/>
          </a:bodyPr>
          <a:lstStyle/>
          <a:p>
            <a:pPr marL="0" indent="0">
              <a:buNone/>
            </a:pPr>
            <a:r>
              <a:rPr lang="en-US" dirty="0"/>
              <a:t>The everyday verbal, nonverbal, and environmental slight, snubs, or insults, whether intentional or unintentional, that communicate hostile, derogatory, or negative messages to target persons based solely upon their marginalized group membership.</a:t>
            </a:r>
          </a:p>
        </p:txBody>
      </p:sp>
      <p:pic>
        <p:nvPicPr>
          <p:cNvPr id="5" name="Picture 4"/>
          <p:cNvPicPr>
            <a:picLocks noChangeAspect="1"/>
          </p:cNvPicPr>
          <p:nvPr/>
        </p:nvPicPr>
        <p:blipFill rotWithShape="1">
          <a:blip r:embed="rId3"/>
          <a:srcRect l="7181" r="42581" b="-1"/>
          <a:stretch/>
        </p:blipFill>
        <p:spPr>
          <a:xfrm>
            <a:off x="4901996" y="1825625"/>
            <a:ext cx="3886200" cy="4351338"/>
          </a:xfrm>
          <a:prstGeom prst="rect">
            <a:avLst/>
          </a:prstGeom>
          <a:noFill/>
        </p:spPr>
      </p:pic>
    </p:spTree>
    <p:extLst>
      <p:ext uri="{BB962C8B-B14F-4D97-AF65-F5344CB8AC3E}">
        <p14:creationId xmlns:p14="http://schemas.microsoft.com/office/powerpoint/2010/main" val="313333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8650" y="1692001"/>
            <a:ext cx="7886700" cy="4351338"/>
          </a:xfrm>
        </p:spPr>
        <p:txBody>
          <a:bodyPr>
            <a:normAutofit/>
          </a:bodyPr>
          <a:lstStyle/>
          <a:p>
            <a:pPr marL="0" indent="0">
              <a:buNone/>
            </a:pPr>
            <a:r>
              <a:rPr lang="en-US" dirty="0"/>
              <a:t>Jane is a veteran employee at Sunshine Technologies Inc. She is managing a new intern, Sally who is currently pursuing her graduate degree. Sally has full time work experience previously in this field. Jane is assigning Sally a new project, and states the following:</a:t>
            </a:r>
          </a:p>
          <a:p>
            <a:pPr marL="0" indent="0">
              <a:buNone/>
            </a:pPr>
            <a:r>
              <a:rPr lang="en-US" dirty="0"/>
              <a:t>“I’m sure you have never seen or worked with this before, so let me show you how to do it.”</a:t>
            </a:r>
          </a:p>
          <a:p>
            <a:pPr marL="0" indent="0">
              <a:buNone/>
            </a:pPr>
            <a:endParaRPr lang="en-US" dirty="0"/>
          </a:p>
          <a:p>
            <a:pPr marL="0" indent="0">
              <a:buNone/>
            </a:pPr>
            <a:r>
              <a:rPr lang="en-US" dirty="0"/>
              <a:t>Is this a microaggression? What are the different ways Sally can respond?</a:t>
            </a:r>
          </a:p>
        </p:txBody>
      </p:sp>
      <p:sp>
        <p:nvSpPr>
          <p:cNvPr id="4" name="Title 3"/>
          <p:cNvSpPr>
            <a:spLocks noGrp="1"/>
          </p:cNvSpPr>
          <p:nvPr>
            <p:ph type="title"/>
          </p:nvPr>
        </p:nvSpPr>
        <p:spPr>
          <a:xfrm>
            <a:off x="628650" y="302420"/>
            <a:ext cx="7886700" cy="1325563"/>
          </a:xfrm>
        </p:spPr>
        <p:txBody>
          <a:bodyPr anchor="ctr">
            <a:normAutofit/>
          </a:bodyPr>
          <a:lstStyle/>
          <a:p>
            <a:r>
              <a:rPr lang="en-US" b="1" dirty="0"/>
              <a:t>Scenario 1</a:t>
            </a:r>
          </a:p>
        </p:txBody>
      </p:sp>
    </p:spTree>
    <p:extLst>
      <p:ext uri="{BB962C8B-B14F-4D97-AF65-F5344CB8AC3E}">
        <p14:creationId xmlns:p14="http://schemas.microsoft.com/office/powerpoint/2010/main" val="499810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8650" y="1692001"/>
            <a:ext cx="7886700" cy="4351338"/>
          </a:xfrm>
        </p:spPr>
        <p:txBody>
          <a:bodyPr>
            <a:normAutofit/>
          </a:bodyPr>
          <a:lstStyle/>
          <a:p>
            <a:pPr marL="0" indent="0">
              <a:buNone/>
            </a:pPr>
            <a:r>
              <a:rPr lang="en-US" dirty="0"/>
              <a:t>Bob is attending a workshop at Raincloud Technologies Inc. with co-workers. Bob presents visually non-white. During lunch break, he gets in line with his fellow white co-workers to grab food, and proceeds to put dressing on his salad. After his salad is already dressed, a woman behind the counter rushes over to explain what each of the dressing options are, but does not do this with his co-workers.</a:t>
            </a:r>
          </a:p>
          <a:p>
            <a:pPr marL="0" indent="0">
              <a:buNone/>
            </a:pPr>
            <a:endParaRPr lang="en-US" dirty="0"/>
          </a:p>
          <a:p>
            <a:pPr marL="0" indent="0">
              <a:buNone/>
            </a:pPr>
            <a:r>
              <a:rPr lang="en-US" dirty="0"/>
              <a:t>Is this a microaggression? What are the different ways Bob can respond?</a:t>
            </a:r>
          </a:p>
        </p:txBody>
      </p:sp>
      <p:sp>
        <p:nvSpPr>
          <p:cNvPr id="4" name="Title 3"/>
          <p:cNvSpPr>
            <a:spLocks noGrp="1"/>
          </p:cNvSpPr>
          <p:nvPr>
            <p:ph type="title"/>
          </p:nvPr>
        </p:nvSpPr>
        <p:spPr>
          <a:xfrm>
            <a:off x="628650" y="302420"/>
            <a:ext cx="7886700" cy="1325563"/>
          </a:xfrm>
        </p:spPr>
        <p:txBody>
          <a:bodyPr anchor="ctr">
            <a:normAutofit/>
          </a:bodyPr>
          <a:lstStyle/>
          <a:p>
            <a:r>
              <a:rPr lang="en-US" b="1" dirty="0"/>
              <a:t>Scenario 2</a:t>
            </a:r>
          </a:p>
        </p:txBody>
      </p:sp>
    </p:spTree>
    <p:extLst>
      <p:ext uri="{BB962C8B-B14F-4D97-AF65-F5344CB8AC3E}">
        <p14:creationId xmlns:p14="http://schemas.microsoft.com/office/powerpoint/2010/main" val="1219073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71453" y="1692001"/>
            <a:ext cx="5201094" cy="4351338"/>
          </a:xfrm>
          <a:prstGeom prst="rect">
            <a:avLst/>
          </a:prstGeom>
          <a:noFill/>
        </p:spPr>
      </p:pic>
      <p:sp>
        <p:nvSpPr>
          <p:cNvPr id="8" name="Title 2">
            <a:extLst>
              <a:ext uri="{FF2B5EF4-FFF2-40B4-BE49-F238E27FC236}">
                <a16:creationId xmlns:a16="http://schemas.microsoft.com/office/drawing/2014/main" id="{B0557FD5-5D28-47BA-B65C-8B06971E611C}"/>
              </a:ext>
            </a:extLst>
          </p:cNvPr>
          <p:cNvSpPr>
            <a:spLocks noGrp="1"/>
          </p:cNvSpPr>
          <p:nvPr>
            <p:ph type="title"/>
          </p:nvPr>
        </p:nvSpPr>
        <p:spPr>
          <a:xfrm>
            <a:off x="628650" y="302420"/>
            <a:ext cx="7886700" cy="1325563"/>
          </a:xfrm>
        </p:spPr>
        <p:txBody>
          <a:bodyPr/>
          <a:lstStyle/>
          <a:p>
            <a:r>
              <a:rPr lang="en-US" b="1" dirty="0"/>
              <a:t>Microaggressions</a:t>
            </a:r>
          </a:p>
        </p:txBody>
      </p:sp>
    </p:spTree>
    <p:extLst>
      <p:ext uri="{BB962C8B-B14F-4D97-AF65-F5344CB8AC3E}">
        <p14:creationId xmlns:p14="http://schemas.microsoft.com/office/powerpoint/2010/main" val="250459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BAE7-4002-4A68-91BC-31CF0EB9A00C}"/>
              </a:ext>
            </a:extLst>
          </p:cNvPr>
          <p:cNvSpPr>
            <a:spLocks noGrp="1"/>
          </p:cNvSpPr>
          <p:nvPr>
            <p:ph type="title"/>
          </p:nvPr>
        </p:nvSpPr>
        <p:spPr>
          <a:xfrm>
            <a:off x="628650" y="302420"/>
            <a:ext cx="7886700" cy="1325563"/>
          </a:xfrm>
        </p:spPr>
        <p:txBody>
          <a:bodyPr anchor="ctr">
            <a:normAutofit/>
          </a:bodyPr>
          <a:lstStyle/>
          <a:p>
            <a:r>
              <a:rPr lang="en-US" b="1" dirty="0"/>
              <a:t>Learning Objectives</a:t>
            </a:r>
          </a:p>
        </p:txBody>
      </p:sp>
      <p:graphicFrame>
        <p:nvGraphicFramePr>
          <p:cNvPr id="7" name="Content Placeholder 2">
            <a:extLst>
              <a:ext uri="{FF2B5EF4-FFF2-40B4-BE49-F238E27FC236}">
                <a16:creationId xmlns:a16="http://schemas.microsoft.com/office/drawing/2014/main" id="{0E7D68CB-0C3C-4D6C-9480-5CFB3F49F421}"/>
              </a:ext>
            </a:extLst>
          </p:cNvPr>
          <p:cNvGraphicFramePr>
            <a:graphicFrameLocks noGrp="1"/>
          </p:cNvGraphicFramePr>
          <p:nvPr>
            <p:ph idx="1"/>
            <p:extLst>
              <p:ext uri="{D42A27DB-BD31-4B8C-83A1-F6EECF244321}">
                <p14:modId xmlns:p14="http://schemas.microsoft.com/office/powerpoint/2010/main" val="2557117231"/>
              </p:ext>
            </p:extLst>
          </p:nvPr>
        </p:nvGraphicFramePr>
        <p:xfrm>
          <a:off x="628650" y="1692001"/>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3658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8"/>
            <a:ext cx="7886700" cy="1325563"/>
          </a:xfrm>
        </p:spPr>
        <p:txBody>
          <a:bodyPr anchor="ctr">
            <a:normAutofit/>
          </a:bodyPr>
          <a:lstStyle/>
          <a:p>
            <a:r>
              <a:rPr lang="en-US" b="1" dirty="0"/>
              <a:t>Microaggression</a:t>
            </a:r>
          </a:p>
        </p:txBody>
      </p:sp>
      <p:graphicFrame>
        <p:nvGraphicFramePr>
          <p:cNvPr id="9" name="Content Placeholder 4">
            <a:extLst>
              <a:ext uri="{FF2B5EF4-FFF2-40B4-BE49-F238E27FC236}">
                <a16:creationId xmlns:a16="http://schemas.microsoft.com/office/drawing/2014/main" id="{C1B7C29A-99EC-4B73-A3BC-E93DAB4C55C1}"/>
              </a:ext>
            </a:extLst>
          </p:cNvPr>
          <p:cNvGraphicFramePr>
            <a:graphicFrameLocks noGrp="1"/>
          </p:cNvGraphicFramePr>
          <p:nvPr>
            <p:ph type="dgm" sz="quarter" idx="11"/>
            <p:extLst>
              <p:ext uri="{D42A27DB-BD31-4B8C-83A1-F6EECF244321}">
                <p14:modId xmlns:p14="http://schemas.microsoft.com/office/powerpoint/2010/main" val="1553149259"/>
              </p:ext>
            </p:extLst>
          </p:nvPr>
        </p:nvGraphicFramePr>
        <p:xfrm>
          <a:off x="628650" y="1690688"/>
          <a:ext cx="8058150" cy="3567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029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02420"/>
            <a:ext cx="7886700" cy="1325563"/>
          </a:xfrm>
        </p:spPr>
        <p:txBody>
          <a:bodyPr anchor="ctr">
            <a:normAutofit/>
          </a:bodyPr>
          <a:lstStyle/>
          <a:p>
            <a:r>
              <a:rPr lang="en-US" b="1" dirty="0"/>
              <a:t>How to Respond</a:t>
            </a:r>
          </a:p>
        </p:txBody>
      </p:sp>
      <p:graphicFrame>
        <p:nvGraphicFramePr>
          <p:cNvPr id="7" name="Content Placeholder 4">
            <a:extLst>
              <a:ext uri="{FF2B5EF4-FFF2-40B4-BE49-F238E27FC236}">
                <a16:creationId xmlns:a16="http://schemas.microsoft.com/office/drawing/2014/main" id="{2C8CE475-C5F5-4C92-9E27-B142587B562F}"/>
              </a:ext>
            </a:extLst>
          </p:cNvPr>
          <p:cNvGraphicFramePr>
            <a:graphicFrameLocks noGrp="1"/>
          </p:cNvGraphicFramePr>
          <p:nvPr>
            <p:ph idx="1"/>
            <p:extLst>
              <p:ext uri="{D42A27DB-BD31-4B8C-83A1-F6EECF244321}">
                <p14:modId xmlns:p14="http://schemas.microsoft.com/office/powerpoint/2010/main" val="4057859699"/>
              </p:ext>
            </p:extLst>
          </p:nvPr>
        </p:nvGraphicFramePr>
        <p:xfrm>
          <a:off x="628650" y="1692001"/>
          <a:ext cx="7981950" cy="3794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2537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92001"/>
            <a:ext cx="7886700" cy="4351338"/>
          </a:xfrm>
        </p:spPr>
        <p:txBody>
          <a:bodyPr>
            <a:normAutofit/>
          </a:bodyPr>
          <a:lstStyle/>
          <a:p>
            <a:r>
              <a:rPr lang="en-US" dirty="0"/>
              <a:t>Northeastern has an obligation for freedom from harassment and discrimination for all </a:t>
            </a:r>
          </a:p>
          <a:p>
            <a:r>
              <a:rPr lang="en-US" dirty="0"/>
              <a:t>Extends to searching for a co-op and while you are on co-op as well as when you are a student on campus</a:t>
            </a:r>
          </a:p>
          <a:p>
            <a:endParaRPr lang="en-US" dirty="0"/>
          </a:p>
        </p:txBody>
      </p:sp>
      <p:sp>
        <p:nvSpPr>
          <p:cNvPr id="2" name="Title 1"/>
          <p:cNvSpPr>
            <a:spLocks noGrp="1"/>
          </p:cNvSpPr>
          <p:nvPr>
            <p:ph type="title"/>
          </p:nvPr>
        </p:nvSpPr>
        <p:spPr>
          <a:xfrm>
            <a:off x="628650" y="302420"/>
            <a:ext cx="7886700" cy="1325563"/>
          </a:xfrm>
        </p:spPr>
        <p:txBody>
          <a:bodyPr anchor="ctr">
            <a:normAutofit/>
          </a:bodyPr>
          <a:lstStyle/>
          <a:p>
            <a:r>
              <a:rPr lang="en-US" b="1" dirty="0"/>
              <a:t>Title IX Policy</a:t>
            </a:r>
          </a:p>
        </p:txBody>
      </p:sp>
    </p:spTree>
    <p:extLst>
      <p:ext uri="{BB962C8B-B14F-4D97-AF65-F5344CB8AC3E}">
        <p14:creationId xmlns:p14="http://schemas.microsoft.com/office/powerpoint/2010/main" val="3394886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8650" y="1728403"/>
            <a:ext cx="7886700" cy="4278533"/>
          </a:xfrm>
          <a:prstGeom prst="rect">
            <a:avLst/>
          </a:prstGeom>
          <a:noFill/>
        </p:spPr>
      </p:pic>
      <p:sp>
        <p:nvSpPr>
          <p:cNvPr id="2" name="Title 1"/>
          <p:cNvSpPr>
            <a:spLocks noGrp="1"/>
          </p:cNvSpPr>
          <p:nvPr>
            <p:ph type="title"/>
          </p:nvPr>
        </p:nvSpPr>
        <p:spPr>
          <a:xfrm>
            <a:off x="628650" y="302420"/>
            <a:ext cx="7886700" cy="1325563"/>
          </a:xfrm>
        </p:spPr>
        <p:txBody>
          <a:bodyPr anchor="ctr">
            <a:normAutofit/>
          </a:bodyPr>
          <a:lstStyle/>
          <a:p>
            <a:r>
              <a:rPr lang="en-US" b="1" dirty="0"/>
              <a:t>Gender-based Harassment</a:t>
            </a:r>
          </a:p>
        </p:txBody>
      </p:sp>
    </p:spTree>
    <p:extLst>
      <p:ext uri="{BB962C8B-B14F-4D97-AF65-F5344CB8AC3E}">
        <p14:creationId xmlns:p14="http://schemas.microsoft.com/office/powerpoint/2010/main" val="1785390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8650" y="1748119"/>
            <a:ext cx="7143750" cy="3839765"/>
          </a:xfrm>
          <a:prstGeom prst="rect">
            <a:avLst/>
          </a:prstGeom>
          <a:noFill/>
        </p:spPr>
      </p:pic>
      <p:sp>
        <p:nvSpPr>
          <p:cNvPr id="2" name="Title 1"/>
          <p:cNvSpPr>
            <a:spLocks noGrp="1"/>
          </p:cNvSpPr>
          <p:nvPr>
            <p:ph type="title"/>
          </p:nvPr>
        </p:nvSpPr>
        <p:spPr>
          <a:xfrm>
            <a:off x="628650" y="302420"/>
            <a:ext cx="7886700" cy="1325563"/>
          </a:xfrm>
        </p:spPr>
        <p:txBody>
          <a:bodyPr anchor="ctr">
            <a:normAutofit/>
          </a:bodyPr>
          <a:lstStyle/>
          <a:p>
            <a:r>
              <a:rPr lang="en-US" b="1" dirty="0"/>
              <a:t>Gender-based Harassment</a:t>
            </a:r>
          </a:p>
        </p:txBody>
      </p:sp>
    </p:spTree>
    <p:extLst>
      <p:ext uri="{BB962C8B-B14F-4D97-AF65-F5344CB8AC3E}">
        <p14:creationId xmlns:p14="http://schemas.microsoft.com/office/powerpoint/2010/main" val="1582472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8650" y="1692001"/>
            <a:ext cx="7886700" cy="4351338"/>
          </a:xfrm>
        </p:spPr>
        <p:txBody>
          <a:bodyPr>
            <a:normAutofit/>
          </a:bodyPr>
          <a:lstStyle/>
          <a:p>
            <a:r>
              <a:rPr lang="en-US"/>
              <a:t>You have the right to work and learn in an environment that is not hostile and does not make you uncomfortable</a:t>
            </a:r>
          </a:p>
          <a:p>
            <a:r>
              <a:rPr lang="en-US"/>
              <a:t>If you do report, you have the right for your identity to remain anonymous, and for the accused to not know your name</a:t>
            </a:r>
          </a:p>
          <a:p>
            <a:r>
              <a:rPr lang="en-US"/>
              <a:t>If you experience retaliation after a report, you should have the right to report that with immediate action</a:t>
            </a:r>
            <a:endParaRPr lang="en-US" dirty="0"/>
          </a:p>
        </p:txBody>
      </p:sp>
      <p:sp>
        <p:nvSpPr>
          <p:cNvPr id="4" name="Title 3"/>
          <p:cNvSpPr>
            <a:spLocks noGrp="1"/>
          </p:cNvSpPr>
          <p:nvPr>
            <p:ph type="title"/>
          </p:nvPr>
        </p:nvSpPr>
        <p:spPr>
          <a:xfrm>
            <a:off x="628650" y="302420"/>
            <a:ext cx="7886700" cy="1325563"/>
          </a:xfrm>
        </p:spPr>
        <p:txBody>
          <a:bodyPr anchor="ctr">
            <a:normAutofit/>
          </a:bodyPr>
          <a:lstStyle/>
          <a:p>
            <a:r>
              <a:rPr lang="en-US" b="1" dirty="0"/>
              <a:t>Your Rights</a:t>
            </a:r>
          </a:p>
        </p:txBody>
      </p:sp>
    </p:spTree>
    <p:extLst>
      <p:ext uri="{BB962C8B-B14F-4D97-AF65-F5344CB8AC3E}">
        <p14:creationId xmlns:p14="http://schemas.microsoft.com/office/powerpoint/2010/main" val="930059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8"/>
            <a:ext cx="7886700" cy="1325563"/>
          </a:xfrm>
        </p:spPr>
        <p:txBody>
          <a:bodyPr anchor="ctr">
            <a:normAutofit/>
          </a:bodyPr>
          <a:lstStyle/>
          <a:p>
            <a:r>
              <a:rPr lang="en-US" b="1" dirty="0"/>
              <a:t>Who to Talk to</a:t>
            </a:r>
          </a:p>
        </p:txBody>
      </p:sp>
      <p:graphicFrame>
        <p:nvGraphicFramePr>
          <p:cNvPr id="7" name="Content Placeholder 4">
            <a:extLst>
              <a:ext uri="{FF2B5EF4-FFF2-40B4-BE49-F238E27FC236}">
                <a16:creationId xmlns:a16="http://schemas.microsoft.com/office/drawing/2014/main" id="{EBB241A4-BC67-4A11-B8FB-2B9167E42DA3}"/>
              </a:ext>
            </a:extLst>
          </p:cNvPr>
          <p:cNvGraphicFramePr>
            <a:graphicFrameLocks noGrp="1"/>
          </p:cNvGraphicFramePr>
          <p:nvPr>
            <p:ph type="dgm" sz="quarter" idx="11"/>
            <p:extLst>
              <p:ext uri="{D42A27DB-BD31-4B8C-83A1-F6EECF244321}">
                <p14:modId xmlns:p14="http://schemas.microsoft.com/office/powerpoint/2010/main" val="1084599432"/>
              </p:ext>
            </p:extLst>
          </p:nvPr>
        </p:nvGraphicFramePr>
        <p:xfrm>
          <a:off x="628650" y="1690688"/>
          <a:ext cx="7886700" cy="4665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9371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8650" y="1692001"/>
            <a:ext cx="7886700" cy="3260999"/>
          </a:xfrm>
        </p:spPr>
        <p:txBody>
          <a:bodyPr>
            <a:normAutofit/>
          </a:bodyPr>
          <a:lstStyle/>
          <a:p>
            <a:pPr marL="0" indent="0">
              <a:buNone/>
            </a:pPr>
            <a:r>
              <a:rPr lang="en-US" dirty="0"/>
              <a:t>Kelly has been at her co-op for two months. About a month ago, Kelly’s supervisor began coming to her workspace to see how she was progressing on her project. During these visits, the supervisor would always put his arm on her shoulder and lean in close to her face to review her work on the computer. Kelly has found herself leaving the room whenever her supervisor enters in attempts to avoid further interactions. </a:t>
            </a:r>
          </a:p>
          <a:p>
            <a:pPr marL="0" indent="0">
              <a:buNone/>
            </a:pPr>
            <a:endParaRPr lang="en-US" dirty="0"/>
          </a:p>
          <a:p>
            <a:pPr marL="0" indent="0">
              <a:buNone/>
            </a:pPr>
            <a:r>
              <a:rPr lang="en-US" dirty="0"/>
              <a:t>Do you think this is a form of harassment? What should Kelly do next?</a:t>
            </a:r>
          </a:p>
        </p:txBody>
      </p:sp>
      <p:sp>
        <p:nvSpPr>
          <p:cNvPr id="4" name="Title 3"/>
          <p:cNvSpPr>
            <a:spLocks noGrp="1"/>
          </p:cNvSpPr>
          <p:nvPr>
            <p:ph type="title"/>
          </p:nvPr>
        </p:nvSpPr>
        <p:spPr>
          <a:xfrm>
            <a:off x="628650" y="302420"/>
            <a:ext cx="7886700" cy="1325563"/>
          </a:xfrm>
        </p:spPr>
        <p:txBody>
          <a:bodyPr anchor="ctr">
            <a:normAutofit/>
          </a:bodyPr>
          <a:lstStyle/>
          <a:p>
            <a:r>
              <a:rPr lang="en-US" b="1" dirty="0"/>
              <a:t>Scenario 1</a:t>
            </a:r>
          </a:p>
        </p:txBody>
      </p:sp>
    </p:spTree>
    <p:extLst>
      <p:ext uri="{BB962C8B-B14F-4D97-AF65-F5344CB8AC3E}">
        <p14:creationId xmlns:p14="http://schemas.microsoft.com/office/powerpoint/2010/main" val="2275721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Scenario 2</a:t>
            </a:r>
          </a:p>
        </p:txBody>
      </p:sp>
      <p:sp>
        <p:nvSpPr>
          <p:cNvPr id="5" name="Content Placeholder 4"/>
          <p:cNvSpPr>
            <a:spLocks noGrp="1"/>
          </p:cNvSpPr>
          <p:nvPr>
            <p:ph idx="1"/>
          </p:nvPr>
        </p:nvSpPr>
        <p:spPr>
          <a:xfrm>
            <a:off x="628650" y="2133600"/>
            <a:ext cx="7981950" cy="4261990"/>
          </a:xfrm>
        </p:spPr>
        <p:txBody>
          <a:bodyPr>
            <a:normAutofit/>
          </a:bodyPr>
          <a:lstStyle/>
          <a:p>
            <a:pPr marL="0" indent="0">
              <a:buNone/>
            </a:pPr>
            <a:r>
              <a:rPr lang="en-US" dirty="0"/>
              <a:t>Jim has really enjoyed working with his intern team. However, he has noticed that Chad has been more flirtatious in conversations and tried to throw out the idea of going on a date. Recently, Chad has been chosen to select team members to join him on a special project. Chad approaches Jim and shares that if Jim agrees to a date this Saturday, he will select Jim to be a member on the special project.</a:t>
            </a:r>
          </a:p>
          <a:p>
            <a:pPr marL="0" indent="0">
              <a:buNone/>
            </a:pPr>
            <a:endParaRPr lang="en-US" dirty="0"/>
          </a:p>
          <a:p>
            <a:pPr marL="0" indent="0">
              <a:buNone/>
            </a:pPr>
            <a:r>
              <a:rPr lang="en-US" dirty="0"/>
              <a:t>Do you think this is a form of harassment? What should Jim do next?</a:t>
            </a:r>
          </a:p>
        </p:txBody>
      </p:sp>
    </p:spTree>
    <p:extLst>
      <p:ext uri="{BB962C8B-B14F-4D97-AF65-F5344CB8AC3E}">
        <p14:creationId xmlns:p14="http://schemas.microsoft.com/office/powerpoint/2010/main" val="3806515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623888" y="1709741"/>
            <a:ext cx="7886700" cy="2852737"/>
          </a:xfrm>
          <a:prstGeom prst="rect">
            <a:avLst/>
          </a:prstGeom>
        </p:spPr>
        <p:txBody>
          <a:bodyPr vert="horz" lIns="91440" tIns="45720" rIns="91440" bIns="45720" rtlCol="0" anchor="b">
            <a:normAutofit/>
          </a:bodyPr>
          <a:lstStyle/>
          <a:p>
            <a:pPr marL="342900" indent="-342900" algn="ctr" defTabSz="685783" fontAlgn="base">
              <a:lnSpc>
                <a:spcPct val="90000"/>
              </a:lnSpc>
              <a:spcBef>
                <a:spcPct val="0"/>
              </a:spcBef>
              <a:spcAft>
                <a:spcPts val="600"/>
              </a:spcAft>
              <a:defRPr/>
            </a:pPr>
            <a:r>
              <a:rPr lang="en-US" sz="4500" b="1" kern="1200" dirty="0">
                <a:latin typeface="Real Head Pro" charset="0"/>
                <a:ea typeface="Real Head Pro" charset="0"/>
                <a:cs typeface="Real Head Pro" charset="0"/>
              </a:rPr>
              <a:t>Questions? </a:t>
            </a:r>
          </a:p>
          <a:p>
            <a:pPr marL="342900" indent="-342900" defTabSz="685783" fontAlgn="base">
              <a:lnSpc>
                <a:spcPct val="90000"/>
              </a:lnSpc>
              <a:spcBef>
                <a:spcPct val="0"/>
              </a:spcBef>
              <a:spcAft>
                <a:spcPts val="600"/>
              </a:spcAft>
              <a:defRPr/>
            </a:pPr>
            <a:endParaRPr lang="en-US" sz="4500" kern="1200" dirty="0">
              <a:latin typeface="Real Head Pro" charset="0"/>
              <a:ea typeface="Real Head Pro" charset="0"/>
              <a:cs typeface="Real Head Pro" charset="0"/>
            </a:endParaRPr>
          </a:p>
        </p:txBody>
      </p:sp>
      <p:sp>
        <p:nvSpPr>
          <p:cNvPr id="14" name="Text Placeholder 2">
            <a:extLst>
              <a:ext uri="{FF2B5EF4-FFF2-40B4-BE49-F238E27FC236}">
                <a16:creationId xmlns:a16="http://schemas.microsoft.com/office/drawing/2014/main" id="{8B5D0157-120B-4BF0-9E36-9E1D294DD47B}"/>
              </a:ext>
            </a:extLst>
          </p:cNvPr>
          <p:cNvSpPr>
            <a:spLocks noGrp="1"/>
          </p:cNvSpPr>
          <p:nvPr>
            <p:ph type="body" idx="1"/>
          </p:nvPr>
        </p:nvSpPr>
        <p:spPr>
          <a:xfrm>
            <a:off x="623888" y="4589466"/>
            <a:ext cx="7886700" cy="1500187"/>
          </a:xfrm>
        </p:spPr>
        <p:txBody>
          <a:bodyPr/>
          <a:lstStyle/>
          <a:p>
            <a:endParaRPr lang="en-US" dirty="0"/>
          </a:p>
        </p:txBody>
      </p:sp>
    </p:spTree>
    <p:extLst>
      <p:ext uri="{BB962C8B-B14F-4D97-AF65-F5344CB8AC3E}">
        <p14:creationId xmlns:p14="http://schemas.microsoft.com/office/powerpoint/2010/main" val="2436956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623888" y="1709741"/>
            <a:ext cx="7886700" cy="2852737"/>
          </a:xfrm>
        </p:spPr>
        <p:txBody>
          <a:bodyPr anchor="b">
            <a:normAutofit/>
          </a:bodyPr>
          <a:lstStyle/>
          <a:p>
            <a:r>
              <a:rPr lang="en-US" altLang="en-US" b="1" dirty="0"/>
              <a:t>Looking at Cultural Differences</a:t>
            </a:r>
          </a:p>
        </p:txBody>
      </p:sp>
      <p:sp>
        <p:nvSpPr>
          <p:cNvPr id="6147" name="Content Placeholder 2"/>
          <p:cNvSpPr>
            <a:spLocks noGrp="1"/>
          </p:cNvSpPr>
          <p:nvPr>
            <p:ph type="body" idx="1"/>
          </p:nvPr>
        </p:nvSpPr>
        <p:spPr>
          <a:xfrm>
            <a:off x="623888" y="4589466"/>
            <a:ext cx="7886700" cy="1500187"/>
          </a:xfrm>
        </p:spPr>
        <p:txBody>
          <a:bodyPr>
            <a:normAutofit/>
          </a:bodyPr>
          <a:lstStyle/>
          <a:p>
            <a:pPr marL="0" indent="0" algn="ctr">
              <a:buNone/>
            </a:pPr>
            <a:r>
              <a:rPr lang="en-US" altLang="en-US" dirty="0">
                <a:hlinkClick r:id="rId2"/>
              </a:rPr>
              <a:t>HSBC </a:t>
            </a:r>
            <a:endParaRPr lang="en-US" altLang="en-US" dirty="0"/>
          </a:p>
        </p:txBody>
      </p:sp>
    </p:spTree>
    <p:extLst>
      <p:ext uri="{BB962C8B-B14F-4D97-AF65-F5344CB8AC3E}">
        <p14:creationId xmlns:p14="http://schemas.microsoft.com/office/powerpoint/2010/main" val="334965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035" y="1262155"/>
            <a:ext cx="3811113" cy="1325563"/>
          </a:xfrm>
        </p:spPr>
        <p:txBody>
          <a:bodyPr>
            <a:normAutofit fontScale="90000"/>
          </a:bodyPr>
          <a:lstStyle/>
          <a:p>
            <a:r>
              <a:rPr lang="en-US" sz="3600" b="1" dirty="0"/>
              <a:t>Characteristics of </a:t>
            </a:r>
            <a:br>
              <a:rPr lang="en-US" sz="3600" b="1" dirty="0"/>
            </a:br>
            <a:r>
              <a:rPr lang="en-US" sz="3600" b="1" dirty="0"/>
              <a:t>Cultural Diversity</a:t>
            </a:r>
          </a:p>
        </p:txBody>
      </p:sp>
      <p:sp>
        <p:nvSpPr>
          <p:cNvPr id="3" name="Rounded Rectangle 2"/>
          <p:cNvSpPr/>
          <p:nvPr/>
        </p:nvSpPr>
        <p:spPr>
          <a:xfrm>
            <a:off x="871035" y="3361895"/>
            <a:ext cx="2565400" cy="640187"/>
          </a:xfrm>
          <a:prstGeom prst="roundRect">
            <a:avLst/>
          </a:prstGeom>
          <a:solidFill>
            <a:schemeClr val="bg2">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en-US" dirty="0">
                <a:solidFill>
                  <a:schemeClr val="tx1"/>
                </a:solidFill>
              </a:rPr>
              <a:t>Willingness to share, risk change, and explore</a:t>
            </a:r>
          </a:p>
        </p:txBody>
      </p:sp>
      <p:sp>
        <p:nvSpPr>
          <p:cNvPr id="4" name="Rounded Rectangle 3"/>
          <p:cNvSpPr/>
          <p:nvPr/>
        </p:nvSpPr>
        <p:spPr>
          <a:xfrm>
            <a:off x="3963678" y="3361895"/>
            <a:ext cx="2551086" cy="736033"/>
          </a:xfrm>
          <a:prstGeom prst="roundRect">
            <a:avLst/>
          </a:prstGeom>
          <a:solidFill>
            <a:schemeClr val="bg2">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en-US" dirty="0">
                <a:solidFill>
                  <a:schemeClr val="tx1"/>
                </a:solidFill>
              </a:rPr>
              <a:t>Understand the power of action and words</a:t>
            </a:r>
          </a:p>
        </p:txBody>
      </p:sp>
      <p:sp>
        <p:nvSpPr>
          <p:cNvPr id="5" name="Rounded Rectangle 4"/>
          <p:cNvSpPr/>
          <p:nvPr/>
        </p:nvSpPr>
        <p:spPr>
          <a:xfrm>
            <a:off x="906516" y="4115235"/>
            <a:ext cx="2545237" cy="561753"/>
          </a:xfrm>
          <a:prstGeom prst="roundRect">
            <a:avLst/>
          </a:prstGeom>
          <a:solidFill>
            <a:schemeClr val="bg2">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en-US" dirty="0">
                <a:solidFill>
                  <a:schemeClr val="tx1"/>
                </a:solidFill>
              </a:rPr>
              <a:t>Open to each other’s differences</a:t>
            </a:r>
          </a:p>
        </p:txBody>
      </p:sp>
      <p:sp>
        <p:nvSpPr>
          <p:cNvPr id="6" name="Rounded Rectangle 5"/>
          <p:cNvSpPr/>
          <p:nvPr/>
        </p:nvSpPr>
        <p:spPr>
          <a:xfrm>
            <a:off x="3978918" y="4314692"/>
            <a:ext cx="2535846" cy="860083"/>
          </a:xfrm>
          <a:prstGeom prst="roundRect">
            <a:avLst/>
          </a:prstGeom>
          <a:solidFill>
            <a:schemeClr val="bg2">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en-US" dirty="0">
                <a:solidFill>
                  <a:schemeClr val="tx1"/>
                </a:solidFill>
              </a:rPr>
              <a:t>Having an attitude that “Different is okay or interesting”</a:t>
            </a:r>
          </a:p>
        </p:txBody>
      </p:sp>
      <p:sp>
        <p:nvSpPr>
          <p:cNvPr id="8" name="Rounded Rectangle 7"/>
          <p:cNvSpPr/>
          <p:nvPr/>
        </p:nvSpPr>
        <p:spPr>
          <a:xfrm>
            <a:off x="891198" y="5456065"/>
            <a:ext cx="2545237" cy="561752"/>
          </a:xfrm>
          <a:prstGeom prst="roundRect">
            <a:avLst/>
          </a:prstGeom>
          <a:solidFill>
            <a:schemeClr val="bg2">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en-US" dirty="0">
                <a:solidFill>
                  <a:schemeClr val="tx1"/>
                </a:solidFill>
              </a:rPr>
              <a:t>Respectful to each other</a:t>
            </a:r>
          </a:p>
        </p:txBody>
      </p:sp>
      <p:sp>
        <p:nvSpPr>
          <p:cNvPr id="9" name="Rounded Rectangle 8"/>
          <p:cNvSpPr/>
          <p:nvPr/>
        </p:nvSpPr>
        <p:spPr>
          <a:xfrm>
            <a:off x="4009554" y="5416261"/>
            <a:ext cx="2505209" cy="585331"/>
          </a:xfrm>
          <a:prstGeom prst="roundRect">
            <a:avLst/>
          </a:prstGeom>
          <a:solidFill>
            <a:schemeClr val="bg2">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en-US" dirty="0">
                <a:solidFill>
                  <a:schemeClr val="tx1"/>
                </a:solidFill>
              </a:rPr>
              <a:t>Commitment – Co-Responsibility</a:t>
            </a:r>
          </a:p>
        </p:txBody>
      </p:sp>
      <p:sp>
        <p:nvSpPr>
          <p:cNvPr id="10" name="Rounded Rectangle 9"/>
          <p:cNvSpPr/>
          <p:nvPr/>
        </p:nvSpPr>
        <p:spPr>
          <a:xfrm>
            <a:off x="906516" y="4776259"/>
            <a:ext cx="2514600" cy="585331"/>
          </a:xfrm>
          <a:prstGeom prst="roundRect">
            <a:avLst/>
          </a:prstGeom>
          <a:solidFill>
            <a:schemeClr val="bg2">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en-US" dirty="0">
                <a:solidFill>
                  <a:schemeClr val="tx1"/>
                </a:solidFill>
              </a:rPr>
              <a:t>Ability to recognize learning opportunities</a:t>
            </a:r>
          </a:p>
        </p:txBody>
      </p:sp>
      <p:pic>
        <p:nvPicPr>
          <p:cNvPr id="13" name="Picture 12">
            <a:extLst>
              <a:ext uri="{FF2B5EF4-FFF2-40B4-BE49-F238E27FC236}">
                <a16:creationId xmlns:a16="http://schemas.microsoft.com/office/drawing/2014/main" id="{EDA9D700-3AB7-4C60-944C-C9DDADA5B334}"/>
              </a:ext>
            </a:extLst>
          </p:cNvPr>
          <p:cNvPicPr>
            <a:picLocks noChangeAspect="1"/>
          </p:cNvPicPr>
          <p:nvPr/>
        </p:nvPicPr>
        <p:blipFill rotWithShape="1">
          <a:blip r:embed="rId3"/>
          <a:srcRect l="3607" r="2665" b="1"/>
          <a:stretch/>
        </p:blipFill>
        <p:spPr>
          <a:xfrm>
            <a:off x="5185074" y="774838"/>
            <a:ext cx="3958926" cy="281939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Tree>
    <p:extLst>
      <p:ext uri="{BB962C8B-B14F-4D97-AF65-F5344CB8AC3E}">
        <p14:creationId xmlns:p14="http://schemas.microsoft.com/office/powerpoint/2010/main" val="3441484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204" y="1905000"/>
            <a:ext cx="8229600" cy="4525963"/>
          </a:xfrm>
        </p:spPr>
        <p:txBody>
          <a:bodyPr/>
          <a:lstStyle/>
          <a:p>
            <a:endParaRPr lang="en-US" dirty="0"/>
          </a:p>
          <a:p>
            <a:pPr marL="0" indent="0">
              <a:buNone/>
            </a:pPr>
            <a:endParaRPr lang="en-US" dirty="0"/>
          </a:p>
        </p:txBody>
      </p:sp>
      <p:sp>
        <p:nvSpPr>
          <p:cNvPr id="5" name="Oval Callout 4"/>
          <p:cNvSpPr/>
          <p:nvPr/>
        </p:nvSpPr>
        <p:spPr>
          <a:xfrm>
            <a:off x="2787775" y="1613040"/>
            <a:ext cx="3368457" cy="3092309"/>
          </a:xfrm>
          <a:prstGeom prst="wedgeEllipseCallout">
            <a:avLst>
              <a:gd name="adj1" fmla="val 3414"/>
              <a:gd name="adj2" fmla="val 68892"/>
            </a:avLst>
          </a:prstGeom>
          <a:solidFill>
            <a:srgbClr val="72BC6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Can we see differences just by looking at people’s outward appearance</a:t>
            </a:r>
            <a:r>
              <a:rPr lang="en-US" sz="3200" dirty="0"/>
              <a:t>? </a:t>
            </a:r>
          </a:p>
        </p:txBody>
      </p:sp>
      <p:sp>
        <p:nvSpPr>
          <p:cNvPr id="8" name="Oval Callout 7"/>
          <p:cNvSpPr/>
          <p:nvPr/>
        </p:nvSpPr>
        <p:spPr>
          <a:xfrm>
            <a:off x="155955" y="1967766"/>
            <a:ext cx="2844452" cy="2628900"/>
          </a:xfrm>
          <a:prstGeom prst="wedgeEllipseCallout">
            <a:avLst>
              <a:gd name="adj1" fmla="val 28482"/>
              <a:gd name="adj2" fmla="val 62043"/>
            </a:avLst>
          </a:prstGeom>
          <a:solidFill>
            <a:srgbClr val="B93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does diversity mean to you?</a:t>
            </a:r>
          </a:p>
        </p:txBody>
      </p:sp>
      <p:sp>
        <p:nvSpPr>
          <p:cNvPr id="9" name="Oval Callout 8"/>
          <p:cNvSpPr/>
          <p:nvPr/>
        </p:nvSpPr>
        <p:spPr>
          <a:xfrm>
            <a:off x="5943600" y="1752600"/>
            <a:ext cx="3048000" cy="2813191"/>
          </a:xfrm>
          <a:prstGeom prst="wedgeEllipseCallout">
            <a:avLst>
              <a:gd name="adj1" fmla="val -29874"/>
              <a:gd name="adj2" fmla="val 69349"/>
            </a:avLst>
          </a:prstGeom>
          <a:solidFill>
            <a:srgbClr val="BA6BB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Why do we value diversity in the workplace?</a:t>
            </a:r>
          </a:p>
        </p:txBody>
      </p:sp>
    </p:spTree>
    <p:extLst>
      <p:ext uri="{BB962C8B-B14F-4D97-AF65-F5344CB8AC3E}">
        <p14:creationId xmlns:p14="http://schemas.microsoft.com/office/powerpoint/2010/main" val="1936007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Your Brand?</a:t>
            </a:r>
          </a:p>
        </p:txBody>
      </p:sp>
      <p:sp>
        <p:nvSpPr>
          <p:cNvPr id="3" name="Content Placeholder 2"/>
          <p:cNvSpPr>
            <a:spLocks noGrp="1"/>
          </p:cNvSpPr>
          <p:nvPr>
            <p:ph idx="1"/>
          </p:nvPr>
        </p:nvSpPr>
        <p:spPr/>
        <p:txBody>
          <a:bodyPr/>
          <a:lstStyle/>
          <a:p>
            <a:r>
              <a:rPr lang="en-US" dirty="0"/>
              <a:t>What is unique about you that you want to share?</a:t>
            </a:r>
          </a:p>
          <a:p>
            <a:r>
              <a:rPr lang="en-US" dirty="0"/>
              <a:t>What sets you apart from the rest?</a:t>
            </a:r>
          </a:p>
          <a:p>
            <a:r>
              <a:rPr lang="en-US" dirty="0"/>
              <a:t>How will you make your mark in your field/discipline?</a:t>
            </a:r>
          </a:p>
        </p:txBody>
      </p:sp>
      <p:pic>
        <p:nvPicPr>
          <p:cNvPr id="4" name="Picture 3">
            <a:extLst>
              <a:ext uri="{FF2B5EF4-FFF2-40B4-BE49-F238E27FC236}">
                <a16:creationId xmlns:a16="http://schemas.microsoft.com/office/drawing/2014/main" id="{433E2C92-51B6-48D4-8FBC-FDABD571807B}"/>
              </a:ext>
            </a:extLst>
          </p:cNvPr>
          <p:cNvPicPr>
            <a:picLocks noChangeAspect="1"/>
          </p:cNvPicPr>
          <p:nvPr/>
        </p:nvPicPr>
        <p:blipFill rotWithShape="1">
          <a:blip r:embed="rId2"/>
          <a:srcRect l="24443" t="589" r="17573"/>
          <a:stretch/>
        </p:blipFill>
        <p:spPr>
          <a:xfrm>
            <a:off x="5626608" y="3890152"/>
            <a:ext cx="3505200" cy="2837886"/>
          </a:xfrm>
          <a:prstGeom prst="rect">
            <a:avLst/>
          </a:prstGeom>
        </p:spPr>
      </p:pic>
    </p:spTree>
    <p:extLst>
      <p:ext uri="{BB962C8B-B14F-4D97-AF65-F5344CB8AC3E}">
        <p14:creationId xmlns:p14="http://schemas.microsoft.com/office/powerpoint/2010/main" val="379062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82240" y="1524000"/>
            <a:ext cx="2949178" cy="1080432"/>
          </a:xfrm>
        </p:spPr>
        <p:txBody>
          <a:bodyPr/>
          <a:lstStyle/>
          <a:p>
            <a:r>
              <a:rPr lang="en-US" dirty="0"/>
              <a:t>Tim Brown &amp; Joey </a:t>
            </a:r>
            <a:r>
              <a:rPr lang="en-US" dirty="0" err="1"/>
              <a:t>Zwillinger</a:t>
            </a:r>
            <a:endParaRPr lang="en-US" dirty="0"/>
          </a:p>
        </p:txBody>
      </p:sp>
      <p:sp>
        <p:nvSpPr>
          <p:cNvPr id="9" name="Text Placeholder 8"/>
          <p:cNvSpPr>
            <a:spLocks noGrp="1"/>
          </p:cNvSpPr>
          <p:nvPr>
            <p:ph type="body" sz="half" idx="2"/>
          </p:nvPr>
        </p:nvSpPr>
        <p:spPr>
          <a:xfrm>
            <a:off x="552450" y="2819400"/>
            <a:ext cx="3408759" cy="2514599"/>
          </a:xfrm>
        </p:spPr>
        <p:txBody>
          <a:bodyPr>
            <a:normAutofit/>
          </a:bodyPr>
          <a:lstStyle/>
          <a:p>
            <a:pPr marL="285750" indent="-285750">
              <a:buFont typeface="Arial" panose="020B0604020202020204" pitchFamily="34" charset="0"/>
              <a:buChar char="•"/>
            </a:pPr>
            <a:r>
              <a:rPr lang="en-US" dirty="0"/>
              <a:t>Had a vision – shoe company that used a non-commercial approach</a:t>
            </a:r>
          </a:p>
          <a:p>
            <a:pPr marL="285750" indent="-285750">
              <a:buFont typeface="Arial" panose="020B0604020202020204" pitchFamily="34" charset="0"/>
              <a:buChar char="•"/>
            </a:pPr>
            <a:r>
              <a:rPr lang="en-US" dirty="0"/>
              <a:t>Specific passion – a product that is comfortable, fashionable and environmentally responsible</a:t>
            </a:r>
          </a:p>
          <a:p>
            <a:pPr marL="285750" indent="-285750">
              <a:buFont typeface="Arial" panose="020B0604020202020204" pitchFamily="34" charset="0"/>
              <a:buChar char="•"/>
            </a:pPr>
            <a:r>
              <a:rPr lang="en-US" dirty="0"/>
              <a:t>Found a way to incorporate this into their company and everyday work</a:t>
            </a:r>
          </a:p>
          <a:p>
            <a:pPr marL="285750" indent="-285750">
              <a:buFont typeface="Arial" panose="020B0604020202020204" pitchFamily="34" charset="0"/>
              <a:buChar char="•"/>
            </a:pPr>
            <a:r>
              <a:rPr lang="en-US" dirty="0"/>
              <a:t>Now worth more than $1 billion</a:t>
            </a:r>
          </a:p>
        </p:txBody>
      </p:sp>
      <p:pic>
        <p:nvPicPr>
          <p:cNvPr id="10" name="Picture 9"/>
          <p:cNvPicPr>
            <a:picLocks noChangeAspect="1"/>
          </p:cNvPicPr>
          <p:nvPr/>
        </p:nvPicPr>
        <p:blipFill>
          <a:blip r:embed="rId3"/>
          <a:stretch>
            <a:fillRect/>
          </a:stretch>
        </p:blipFill>
        <p:spPr>
          <a:xfrm>
            <a:off x="4343400" y="1219200"/>
            <a:ext cx="4185271" cy="4411443"/>
          </a:xfrm>
          <a:prstGeom prst="rect">
            <a:avLst/>
          </a:prstGeom>
        </p:spPr>
      </p:pic>
      <p:pic>
        <p:nvPicPr>
          <p:cNvPr id="11" name="Picture 10"/>
          <p:cNvPicPr>
            <a:picLocks noChangeAspect="1"/>
          </p:cNvPicPr>
          <p:nvPr/>
        </p:nvPicPr>
        <p:blipFill>
          <a:blip r:embed="rId4"/>
          <a:stretch>
            <a:fillRect/>
          </a:stretch>
        </p:blipFill>
        <p:spPr>
          <a:xfrm>
            <a:off x="5943600" y="5630643"/>
            <a:ext cx="1438275" cy="752475"/>
          </a:xfrm>
          <a:prstGeom prst="rect">
            <a:avLst/>
          </a:prstGeom>
        </p:spPr>
      </p:pic>
    </p:spTree>
    <p:extLst>
      <p:ext uri="{BB962C8B-B14F-4D97-AF65-F5344CB8AC3E}">
        <p14:creationId xmlns:p14="http://schemas.microsoft.com/office/powerpoint/2010/main" val="3358125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8"/>
            <a:ext cx="7886700" cy="1325563"/>
          </a:xfrm>
        </p:spPr>
        <p:txBody>
          <a:bodyPr anchor="ctr">
            <a:normAutofit/>
          </a:bodyPr>
          <a:lstStyle/>
          <a:p>
            <a:r>
              <a:rPr lang="en-US" b="1" dirty="0"/>
              <a:t>What’s Your Narrative?</a:t>
            </a:r>
          </a:p>
        </p:txBody>
      </p:sp>
      <p:graphicFrame>
        <p:nvGraphicFramePr>
          <p:cNvPr id="7" name="Content Placeholder 4">
            <a:extLst>
              <a:ext uri="{FF2B5EF4-FFF2-40B4-BE49-F238E27FC236}">
                <a16:creationId xmlns:a16="http://schemas.microsoft.com/office/drawing/2014/main" id="{89F2F494-3E43-4587-B32C-3FE471657C7F}"/>
              </a:ext>
            </a:extLst>
          </p:cNvPr>
          <p:cNvGraphicFramePr>
            <a:graphicFrameLocks noGrp="1"/>
          </p:cNvGraphicFramePr>
          <p:nvPr>
            <p:ph type="dgm" sz="quarter" idx="11"/>
            <p:extLst>
              <p:ext uri="{D42A27DB-BD31-4B8C-83A1-F6EECF244321}">
                <p14:modId xmlns:p14="http://schemas.microsoft.com/office/powerpoint/2010/main" val="1066855125"/>
              </p:ext>
            </p:extLst>
          </p:nvPr>
        </p:nvGraphicFramePr>
        <p:xfrm>
          <a:off x="628650" y="1690688"/>
          <a:ext cx="7886700" cy="4665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0863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8560-A037-4C16-B646-EA17FBF6CDC5}"/>
              </a:ext>
            </a:extLst>
          </p:cNvPr>
          <p:cNvSpPr>
            <a:spLocks noGrp="1"/>
          </p:cNvSpPr>
          <p:nvPr>
            <p:ph type="title"/>
          </p:nvPr>
        </p:nvSpPr>
        <p:spPr>
          <a:xfrm>
            <a:off x="1083504" y="798973"/>
            <a:ext cx="2454824" cy="2247117"/>
          </a:xfrm>
        </p:spPr>
        <p:txBody>
          <a:bodyPr anchor="b">
            <a:normAutofit/>
          </a:bodyPr>
          <a:lstStyle/>
          <a:p>
            <a:r>
              <a:rPr lang="en-US" b="1" dirty="0"/>
              <a:t>Dimensions of Diversity</a:t>
            </a:r>
          </a:p>
        </p:txBody>
      </p:sp>
      <p:pic>
        <p:nvPicPr>
          <p:cNvPr id="1028" name="Picture 4" descr="http://web.jhu.edu/sebin/t/m/DiversityWheel_Small.jpg">
            <a:extLst>
              <a:ext uri="{FF2B5EF4-FFF2-40B4-BE49-F238E27FC236}">
                <a16:creationId xmlns:a16="http://schemas.microsoft.com/office/drawing/2014/main" id="{07B849F9-8171-4F35-AA18-9DC1B8F039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82785" y="896257"/>
            <a:ext cx="4509353" cy="4464259"/>
          </a:xfrm>
          <a:prstGeom prst="rect">
            <a:avLst/>
          </a:prstGeom>
          <a:solidFill>
            <a:srgbClr val="FFFFFF"/>
          </a:solidFill>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PRESENTATIONGUID" val="379ba6ec-8679-4c48-bcf0-1fa09eaed4cd"/>
  <p:tag name="WASPOLLED" val="1177560B50AE43B0B9D8975F48FF96C8"/>
  <p:tag name="TPVERSION" val="6"/>
  <p:tag name="TPFULLVERSION" val="7.5.8.4"/>
  <p:tag name="PPTVERSION" val="15"/>
  <p:tag name="TPOS" val="2"/>
  <p:tag name="TPLASTSAVEVERSION" val="6.2 PC"/>
</p:tagLst>
</file>

<file path=ppt/theme/theme1.xml><?xml version="1.0" encoding="utf-8"?>
<a:theme xmlns:a="http://schemas.openxmlformats.org/drawingml/2006/main" name="CO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E Theme" id="{0588C3A2-52BB-41C3-91B4-0CFAC81F672E}" vid="{5F3D6156-1285-4AEC-A5B1-76C4A468485A}"/>
    </a:ext>
  </a:extLst>
</a:theme>
</file>

<file path=ppt/theme/theme10.xml><?xml version="1.0" encoding="utf-8"?>
<a:theme xmlns:a="http://schemas.openxmlformats.org/drawingml/2006/main" name="CPS Theme">
  <a:themeElements>
    <a:clrScheme name="Brand">
      <a:dk1>
        <a:srgbClr val="000000"/>
      </a:dk1>
      <a:lt1>
        <a:srgbClr val="FFFFFF"/>
      </a:lt1>
      <a:dk2>
        <a:srgbClr val="000000"/>
      </a:dk2>
      <a:lt2>
        <a:srgbClr val="FFFFFF"/>
      </a:lt2>
      <a:accent1>
        <a:srgbClr val="2CBBAB"/>
      </a:accent1>
      <a:accent2>
        <a:srgbClr val="FDBB45"/>
      </a:accent2>
      <a:accent3>
        <a:srgbClr val="375575"/>
      </a:accent3>
      <a:accent4>
        <a:srgbClr val="F58155"/>
      </a:accent4>
      <a:accent5>
        <a:srgbClr val="5BC9E1"/>
      </a:accent5>
      <a:accent6>
        <a:srgbClr val="006DB7"/>
      </a:accent6>
      <a:hlink>
        <a:srgbClr val="D3192B"/>
      </a:hlink>
      <a:folHlink>
        <a:srgbClr val="DB192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PS Theme" id="{0B05B773-FDE8-4220-9CB7-17754EFFDB43}" vid="{9A8863EC-9759-484F-88F5-F6C03587AFDA}"/>
    </a:ext>
  </a:extLst>
</a:theme>
</file>

<file path=ppt/theme/theme11.xml><?xml version="1.0" encoding="utf-8"?>
<a:theme xmlns:a="http://schemas.openxmlformats.org/drawingml/2006/main" name="Northeastern Brand Theme - Neutral">
  <a:themeElements>
    <a:clrScheme name="Brand Neutral ">
      <a:dk1>
        <a:srgbClr val="000000"/>
      </a:dk1>
      <a:lt1>
        <a:srgbClr val="FFFFFF"/>
      </a:lt1>
      <a:dk2>
        <a:srgbClr val="000000"/>
      </a:dk2>
      <a:lt2>
        <a:srgbClr val="FFFFFF"/>
      </a:lt2>
      <a:accent1>
        <a:srgbClr val="DB192B"/>
      </a:accent1>
      <a:accent2>
        <a:srgbClr val="000000"/>
      </a:accent2>
      <a:accent3>
        <a:srgbClr val="99A3B0"/>
      </a:accent3>
      <a:accent4>
        <a:srgbClr val="A19993"/>
      </a:accent4>
      <a:accent5>
        <a:srgbClr val="E5D3AB"/>
      </a:accent5>
      <a:accent6>
        <a:srgbClr val="A38049"/>
      </a:accent6>
      <a:hlink>
        <a:srgbClr val="D3192B"/>
      </a:hlink>
      <a:folHlink>
        <a:srgbClr val="DB192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12.xml><?xml version="1.0" encoding="utf-8"?>
<a:theme xmlns:a="http://schemas.openxmlformats.org/drawingml/2006/main" name="1_CPS Theme">
  <a:themeElements>
    <a:clrScheme name="Brand">
      <a:dk1>
        <a:srgbClr val="000000"/>
      </a:dk1>
      <a:lt1>
        <a:srgbClr val="FFFFFF"/>
      </a:lt1>
      <a:dk2>
        <a:srgbClr val="000000"/>
      </a:dk2>
      <a:lt2>
        <a:srgbClr val="FFFFFF"/>
      </a:lt2>
      <a:accent1>
        <a:srgbClr val="2CBBAB"/>
      </a:accent1>
      <a:accent2>
        <a:srgbClr val="FDBB45"/>
      </a:accent2>
      <a:accent3>
        <a:srgbClr val="375575"/>
      </a:accent3>
      <a:accent4>
        <a:srgbClr val="F58155"/>
      </a:accent4>
      <a:accent5>
        <a:srgbClr val="5BC9E1"/>
      </a:accent5>
      <a:accent6>
        <a:srgbClr val="006DB7"/>
      </a:accent6>
      <a:hlink>
        <a:srgbClr val="D3192B"/>
      </a:hlink>
      <a:folHlink>
        <a:srgbClr val="DB192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PS Theme" id="{0B05B773-FDE8-4220-9CB7-17754EFFDB43}" vid="{9A8863EC-9759-484F-88F5-F6C03587AFDA}"/>
    </a:ext>
  </a:extLst>
</a:theme>
</file>

<file path=ppt/theme/theme13.xml><?xml version="1.0" encoding="utf-8"?>
<a:theme xmlns:a="http://schemas.openxmlformats.org/drawingml/2006/main" name="2_CPs Theme">
  <a:themeElements>
    <a:clrScheme name="Brand">
      <a:dk1>
        <a:srgbClr val="000000"/>
      </a:dk1>
      <a:lt1>
        <a:srgbClr val="FFFFFF"/>
      </a:lt1>
      <a:dk2>
        <a:srgbClr val="000000"/>
      </a:dk2>
      <a:lt2>
        <a:srgbClr val="FFFFFF"/>
      </a:lt2>
      <a:accent1>
        <a:srgbClr val="2CBBAB"/>
      </a:accent1>
      <a:accent2>
        <a:srgbClr val="FDBB45"/>
      </a:accent2>
      <a:accent3>
        <a:srgbClr val="375575"/>
      </a:accent3>
      <a:accent4>
        <a:srgbClr val="F58155"/>
      </a:accent4>
      <a:accent5>
        <a:srgbClr val="5BC9E1"/>
      </a:accent5>
      <a:accent6>
        <a:srgbClr val="006DB7"/>
      </a:accent6>
      <a:hlink>
        <a:srgbClr val="D3192B"/>
      </a:hlink>
      <a:folHlink>
        <a:srgbClr val="DB192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Ps Theme" id="{7D771AEF-CB42-4CB7-B51E-775BC5C5F117}" vid="{541BFC7F-277E-4908-AED3-52FB53E78DFE}"/>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E Theme" id="{0588C3A2-52BB-41C3-91B4-0CFAC81F672E}" vid="{5F3D6156-1285-4AEC-A5B1-76C4A468485A}"/>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dirty="0">
            <a:solidFill>
              <a:schemeClr val="tx1"/>
            </a:solidFill>
          </a:defRPr>
        </a:defPPr>
      </a:lstStyle>
    </a:txDef>
  </a:objectDefaults>
  <a:extraClrSchemeLst/>
  <a:extLst>
    <a:ext uri="{05A4C25C-085E-4340-85A3-A5531E510DB2}">
      <thm15:themeFamily xmlns:thm15="http://schemas.microsoft.com/office/thememl/2012/main" name="NU_PresentationTemplate" id="{73ED5EEE-6CEA-2746-8B97-CF5E840B5A3C}" vid="{E79D95C0-AAA4-404C-AB95-FA855DF9325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pVersion xmlns="e7e73979-915b-45f1-be95-b891e57b0a18" xsi:nil="true"/>
    <Invited_Leaders xmlns="e7e73979-915b-45f1-be95-b891e57b0a18" xsi:nil="true"/>
    <Member_Groups xmlns="e7e73979-915b-45f1-be95-b891e57b0a18">
      <UserInfo>
        <DisplayName/>
        <AccountId xsi:nil="true"/>
        <AccountType/>
      </UserInfo>
    </Member_Groups>
    <NotebookType xmlns="e7e73979-915b-45f1-be95-b891e57b0a18" xsi:nil="true"/>
    <TeamsChannelId xmlns="e7e73979-915b-45f1-be95-b891e57b0a18" xsi:nil="true"/>
    <Is_Collaboration_Space_Locked xmlns="e7e73979-915b-45f1-be95-b891e57b0a18" xsi:nil="true"/>
    <Members xmlns="e7e73979-915b-45f1-be95-b891e57b0a18">
      <UserInfo>
        <DisplayName/>
        <AccountId xsi:nil="true"/>
        <AccountType/>
      </UserInfo>
    </Members>
    <Self_Registration_Enabled xmlns="e7e73979-915b-45f1-be95-b891e57b0a18" xsi:nil="true"/>
    <Has_Leaders_Only_SectionGroup xmlns="e7e73979-915b-45f1-be95-b891e57b0a18" xsi:nil="true"/>
    <IsNotebookLocked xmlns="e7e73979-915b-45f1-be95-b891e57b0a18" xsi:nil="true"/>
    <DefaultSectionNames xmlns="e7e73979-915b-45f1-be95-b891e57b0a18" xsi:nil="true"/>
    <Invited_Members xmlns="e7e73979-915b-45f1-be95-b891e57b0a18" xsi:nil="true"/>
    <CultureName xmlns="e7e73979-915b-45f1-be95-b891e57b0a18" xsi:nil="true"/>
    <Leaders xmlns="e7e73979-915b-45f1-be95-b891e57b0a18">
      <UserInfo>
        <DisplayName/>
        <AccountId xsi:nil="true"/>
        <AccountType/>
      </UserInfo>
    </Leaders>
    <Templates xmlns="e7e73979-915b-45f1-be95-b891e57b0a18" xsi:nil="true"/>
    <FolderType xmlns="e7e73979-915b-45f1-be95-b891e57b0a18" xsi:nil="true"/>
    <LMS_Mappings xmlns="e7e73979-915b-45f1-be95-b891e57b0a18" xsi:nil="true"/>
    <Math_Settings xmlns="e7e73979-915b-45f1-be95-b891e57b0a18" xsi:nil="true"/>
    <Owner xmlns="e7e73979-915b-45f1-be95-b891e57b0a18">
      <UserInfo>
        <DisplayName/>
        <AccountId xsi:nil="true"/>
        <AccountType/>
      </UserInfo>
    </Owner>
    <Distribution_Groups xmlns="e7e73979-915b-45f1-be95-b891e57b0a1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70DBE565B9D4A4081E31D49A9BC43EC" ma:contentTypeVersion="28" ma:contentTypeDescription="Create a new document." ma:contentTypeScope="" ma:versionID="a27772847a506681ffc5b8a2646f7b80">
  <xsd:schema xmlns:xsd="http://www.w3.org/2001/XMLSchema" xmlns:xs="http://www.w3.org/2001/XMLSchema" xmlns:p="http://schemas.microsoft.com/office/2006/metadata/properties" xmlns:ns2="e7e73979-915b-45f1-be95-b891e57b0a18" targetNamespace="http://schemas.microsoft.com/office/2006/metadata/properties" ma:root="true" ma:fieldsID="2ac6ddb896c3ad30b918a18897b81a70" ns2:_="">
    <xsd:import namespace="e7e73979-915b-45f1-be95-b891e57b0a18"/>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e73979-915b-45f1-be95-b891e57b0a18"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Leaders" ma:index="17"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18"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19"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Leaders" ma:index="22" nillable="true" ma:displayName="Invited Leaders" ma:internalName="Invited_Leaders">
      <xsd:simpleType>
        <xsd:restriction base="dms:Note">
          <xsd:maxLength value="255"/>
        </xsd:restriction>
      </xsd:simpleType>
    </xsd:element>
    <xsd:element name="Invited_Members" ma:index="23" nillable="true" ma:displayName="Invited Members" ma:internalName="Invited_Member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Leaders_Only_SectionGroup" ma:index="25" nillable="true" ma:displayName="Has Leaders Only SectionGroup" ma:internalName="Has_Leaders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MediaServiceAutoTags" ma:index="30" nillable="true" ma:displayName="Tags" ma:internalName="MediaServiceAutoTags" ma:readOnly="true">
      <xsd:simpleType>
        <xsd:restriction base="dms:Text"/>
      </xsd:simpleType>
    </xsd:element>
    <xsd:element name="MediaServiceOCR" ma:index="31" nillable="true" ma:displayName="Extracted Text" ma:internalName="MediaServiceOCR" ma:readOnly="true">
      <xsd:simpleType>
        <xsd:restriction base="dms:Note">
          <xsd:maxLength value="255"/>
        </xsd:restriction>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EventHashCode" ma:index="33" nillable="true" ma:displayName="MediaServiceEventHashCode" ma:hidden="true" ma:internalName="MediaServiceEventHashCode" ma:readOnly="true">
      <xsd:simpleType>
        <xsd:restriction base="dms:Text"/>
      </xsd:simpleType>
    </xsd:element>
    <xsd:element name="MediaServiceAutoKeyPoints" ma:index="34" nillable="true" ma:displayName="MediaServiceAutoKeyPoints" ma:hidden="true" ma:internalName="MediaServiceAutoKeyPoints" ma:readOnly="true">
      <xsd:simpleType>
        <xsd:restriction base="dms:Note"/>
      </xsd:simpleType>
    </xsd:element>
    <xsd:element name="MediaServiceKeyPoints" ma:index="3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1BC909-AF4A-4132-9C39-8CC49737EDA7}">
  <ds:schemaRef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purl.org/dc/dcmitype/"/>
    <ds:schemaRef ds:uri="http://purl.org/dc/terms/"/>
    <ds:schemaRef ds:uri="http://schemas.openxmlformats.org/package/2006/metadata/core-properties"/>
    <ds:schemaRef ds:uri="e7e73979-915b-45f1-be95-b891e57b0a18"/>
  </ds:schemaRefs>
</ds:datastoreItem>
</file>

<file path=customXml/itemProps2.xml><?xml version="1.0" encoding="utf-8"?>
<ds:datastoreItem xmlns:ds="http://schemas.openxmlformats.org/officeDocument/2006/customXml" ds:itemID="{8932F6B0-712A-4324-9890-20D7000C7A71}">
  <ds:schemaRefs>
    <ds:schemaRef ds:uri="http://schemas.microsoft.com/sharepoint/v3/contenttype/forms"/>
  </ds:schemaRefs>
</ds:datastoreItem>
</file>

<file path=customXml/itemProps3.xml><?xml version="1.0" encoding="utf-8"?>
<ds:datastoreItem xmlns:ds="http://schemas.openxmlformats.org/officeDocument/2006/customXml" ds:itemID="{6FCE8A87-2000-442D-ADB7-F16A7FA21F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e73979-915b-45f1-be95-b891e57b0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TotalTime>
  <Words>1894</Words>
  <Application>Microsoft Office PowerPoint</Application>
  <PresentationFormat>On-screen Show (4:3)</PresentationFormat>
  <Paragraphs>170</Paragraphs>
  <Slides>29</Slides>
  <Notes>20</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29</vt:i4>
      </vt:variant>
    </vt:vector>
  </HeadingPairs>
  <TitlesOfParts>
    <vt:vector size="55" baseType="lpstr">
      <vt:lpstr>ＭＳ Ｐゴシック</vt:lpstr>
      <vt:lpstr>Arial</vt:lpstr>
      <vt:lpstr>Calibri</vt:lpstr>
      <vt:lpstr>Calibri Light</vt:lpstr>
      <vt:lpstr>Gill Sans MT</vt:lpstr>
      <vt:lpstr>Lato</vt:lpstr>
      <vt:lpstr>Lato Light</vt:lpstr>
      <vt:lpstr>Lato Medium</vt:lpstr>
      <vt:lpstr>Real Head Pro</vt:lpstr>
      <vt:lpstr>Real Text Pro</vt:lpstr>
      <vt:lpstr>Real Text Pro Demibold</vt:lpstr>
      <vt:lpstr>Roboto</vt:lpstr>
      <vt:lpstr>System Font Regular</vt:lpstr>
      <vt:lpstr>COE Theme</vt:lpstr>
      <vt:lpstr>Custom Design</vt:lpstr>
      <vt:lpstr>1_Custom Design</vt:lpstr>
      <vt:lpstr>Office Theme</vt:lpstr>
      <vt:lpstr>1_COE Theme</vt:lpstr>
      <vt:lpstr>2_Custom Design</vt:lpstr>
      <vt:lpstr>1_Office Theme</vt:lpstr>
      <vt:lpstr>Gallery</vt:lpstr>
      <vt:lpstr>2_Office Theme</vt:lpstr>
      <vt:lpstr>CPS Theme</vt:lpstr>
      <vt:lpstr>Northeastern Brand Theme - Neutral</vt:lpstr>
      <vt:lpstr>1_CPS Theme</vt:lpstr>
      <vt:lpstr>2_CPs Theme</vt:lpstr>
      <vt:lpstr>Diversity in the Workplace</vt:lpstr>
      <vt:lpstr>Learning Objectives</vt:lpstr>
      <vt:lpstr>Looking at Cultural Differences</vt:lpstr>
      <vt:lpstr>Characteristics of  Cultural Diversity</vt:lpstr>
      <vt:lpstr>PowerPoint Presentation</vt:lpstr>
      <vt:lpstr>What is Your Brand?</vt:lpstr>
      <vt:lpstr>Tim Brown &amp; Joey Zwillinger</vt:lpstr>
      <vt:lpstr>What’s Your Narrative?</vt:lpstr>
      <vt:lpstr>Dimensions of Diversity</vt:lpstr>
      <vt:lpstr>PowerPoint Presentation</vt:lpstr>
      <vt:lpstr>Diversity Efforts</vt:lpstr>
      <vt:lpstr>Gender Identity</vt:lpstr>
      <vt:lpstr>PowerPoint Presentation</vt:lpstr>
      <vt:lpstr>Gender Identity</vt:lpstr>
      <vt:lpstr>PowerPoint Presentation</vt:lpstr>
      <vt:lpstr>Microaggression</vt:lpstr>
      <vt:lpstr>Scenario 1</vt:lpstr>
      <vt:lpstr>Scenario 2</vt:lpstr>
      <vt:lpstr>Microaggressions</vt:lpstr>
      <vt:lpstr>Microaggression</vt:lpstr>
      <vt:lpstr>How to Respond</vt:lpstr>
      <vt:lpstr>Title IX Policy</vt:lpstr>
      <vt:lpstr>Gender-based Harassment</vt:lpstr>
      <vt:lpstr>Gender-based Harassment</vt:lpstr>
      <vt:lpstr>Your Rights</vt:lpstr>
      <vt:lpstr>Who to Talk to</vt:lpstr>
      <vt:lpstr>Scenario 1</vt:lpstr>
      <vt:lpstr>Scenario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Diversity in the Workplace</dc:title>
  <dc:creator>Reid, Denise</dc:creator>
  <cp:lastModifiedBy>Phillips, Karen</cp:lastModifiedBy>
  <cp:revision>2</cp:revision>
  <dcterms:created xsi:type="dcterms:W3CDTF">2020-08-17T14:10:03Z</dcterms:created>
  <dcterms:modified xsi:type="dcterms:W3CDTF">2020-08-17T15:13:13Z</dcterms:modified>
</cp:coreProperties>
</file>